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57" r:id="rId6"/>
    <p:sldId id="258" r:id="rId7"/>
    <p:sldId id="262" r:id="rId8"/>
    <p:sldId id="271" r:id="rId9"/>
    <p:sldId id="266" r:id="rId10"/>
    <p:sldId id="267" r:id="rId11"/>
    <p:sldId id="268" r:id="rId12"/>
    <p:sldId id="269" r:id="rId13"/>
    <p:sldId id="270" r:id="rId14"/>
    <p:sldId id="264" r:id="rId15"/>
    <p:sldId id="259" r:id="rId16"/>
    <p:sldId id="260" r:id="rId17"/>
    <p:sldId id="261" r:id="rId18"/>
    <p:sldId id="265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56E27D-D0CD-42C6-A089-2F95042BA86E}" v="4" dt="2021-02-01T14:48:04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0897" autoAdjust="0"/>
  </p:normalViewPr>
  <p:slideViewPr>
    <p:cSldViewPr snapToGrid="0">
      <p:cViewPr varScale="1">
        <p:scale>
          <a:sx n="61" d="100"/>
          <a:sy n="61" d="100"/>
        </p:scale>
        <p:origin x="9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nbibi K. Kurmanbaeva" userId="S::z_kurmanbaeva@kbtu.kz::0b615328-e287-4a0c-bb5f-3c34888e913c" providerId="AD" clId="Web-{BF56E27D-D0CD-42C6-A089-2F95042BA86E}"/>
    <pc:docChg chg="modSld">
      <pc:chgData name="Zhanbibi K. Kurmanbaeva" userId="S::z_kurmanbaeva@kbtu.kz::0b615328-e287-4a0c-bb5f-3c34888e913c" providerId="AD" clId="Web-{BF56E27D-D0CD-42C6-A089-2F95042BA86E}" dt="2021-02-01T14:48:04.341" v="3" actId="1076"/>
      <pc:docMkLst>
        <pc:docMk/>
      </pc:docMkLst>
      <pc:sldChg chg="modSp">
        <pc:chgData name="Zhanbibi K. Kurmanbaeva" userId="S::z_kurmanbaeva@kbtu.kz::0b615328-e287-4a0c-bb5f-3c34888e913c" providerId="AD" clId="Web-{BF56E27D-D0CD-42C6-A089-2F95042BA86E}" dt="2021-02-01T14:48:04.341" v="3" actId="1076"/>
        <pc:sldMkLst>
          <pc:docMk/>
          <pc:sldMk cId="3548199919" sldId="257"/>
        </pc:sldMkLst>
        <pc:picChg chg="mod">
          <ac:chgData name="Zhanbibi K. Kurmanbaeva" userId="S::z_kurmanbaeva@kbtu.kz::0b615328-e287-4a0c-bb5f-3c34888e913c" providerId="AD" clId="Web-{BF56E27D-D0CD-42C6-A089-2F95042BA86E}" dt="2021-02-01T14:48:04.341" v="3" actId="1076"/>
          <ac:picMkLst>
            <pc:docMk/>
            <pc:sldMk cId="3548199919" sldId="257"/>
            <ac:picMk id="3" creationId="{EC7AA1B9-4C08-4C9A-BEAE-186A95084AB4}"/>
          </ac:picMkLst>
        </pc:picChg>
      </pc:sldChg>
      <pc:sldChg chg="modSp modMedia">
        <pc:chgData name="Zhanbibi K. Kurmanbaeva" userId="S::z_kurmanbaeva@kbtu.kz::0b615328-e287-4a0c-bb5f-3c34888e913c" providerId="AD" clId="Web-{BF56E27D-D0CD-42C6-A089-2F95042BA86E}" dt="2021-02-01T14:17:34.093" v="1"/>
        <pc:sldMkLst>
          <pc:docMk/>
          <pc:sldMk cId="3810313870" sldId="268"/>
        </pc:sldMkLst>
        <pc:picChg chg="mod">
          <ac:chgData name="Zhanbibi K. Kurmanbaeva" userId="S::z_kurmanbaeva@kbtu.kz::0b615328-e287-4a0c-bb5f-3c34888e913c" providerId="AD" clId="Web-{BF56E27D-D0CD-42C6-A089-2F95042BA86E}" dt="2021-02-01T14:17:34.093" v="1"/>
          <ac:picMkLst>
            <pc:docMk/>
            <pc:sldMk cId="3810313870" sldId="268"/>
            <ac:picMk id="11" creationId="{14751E15-3BF5-40BD-A464-9A887EA69590}"/>
          </ac:picMkLst>
        </pc:picChg>
      </pc:sld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2-01T06:13:03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339">
    <iact:property name="dataType"/>
    <iact:actionData xml:id="d0">
      <inkml:trace xmlns:inkml="http://www.w3.org/2003/InkML" xml:id="stk0" contextRef="#ctx0" brushRef="#br0">4337 9209 0,'0'-26'291,"0"1"-288,26 0 4,-1-26 1,-25 25 1,0 1-4,25 0 33,26-1-23,-51 1 0,0 0-8,26 25 1,-26-26-1,25 26 1,-25-25 7,25-1-7,1 26-1,-1 0 1,0-50-1,1 50 0,-26-26 1,25 26 11,-25-25-8,25 25-3,1-25-1,-1 25 1,1-26 0,-1 26 0,-25-25-2,25 25 3,1 0-2,24-25 7,-24 25-4,-1 0-4,1 0 2,-1 0 14,0 0-15,1 0 9,-1 0-7,26 0 4,-26 0-1,0 0-1,1 0 6,-1 0-11,1 0 2,-1 0-1,26 0 9,-26 0-9,0 0 0,1 0 10,-1 0-4,1 0-3,-1 0 25,0 25-9,-25 0-22,0 1 13,51-26-10,-26 25 9,-25 0 20,0 1-28,26-26 7,-26 25 0,25 0 1,-25 1-10,0-1 1,0 1 3,0-1 11,0 0-5,0 26 15,0-26-10,0 1-13,0-1 15,0 1 21,0-1 24,0 0-52</inkml:trace>
    </iact:actionData>
  </iact:action>
  <iact:action type="add" startTime="18069">
    <iact:property name="dataType"/>
    <iact:actionData xml:id="d1">
      <inkml:trace xmlns:inkml="http://www.w3.org/2003/InkML" xml:id="stk1" contextRef="#ctx0" brushRef="#br0">5961 9133 0,'0'-26'233,"25"1"-217,-25-1-8,0 1 2,26 0-4,-26-1 7,0 1 2,0 0-7,25-1 9,0 1-12,1-1 12,-26 1-11,0 0 25,25 25-17,-25-26-6,51-24 7,-51 24-8,25 1 1,1 0 0,-26-1 7,0 1 30,25-1-37,0 1 16,-25-26-10,26 51 1,-1-25-7,0 0 1,26 25-3,-51-26 1,26 26 1,-1-25 0,0 25 8,1 0-2,-1 0 3,0-25-3,26 25-7,-26 0-2,1 0 3,-1 0 0,1 0-1,-1 0 10,0 0-10,1 0 9,24 0-9,-24 0 0,-1 0 0,1 0 16,-1 0-16,0 0 0,1 25 9,-1-25-8,0 0 6,1 25 2,-1-25-8,-25 26-1,25-1 15,1 26 1,-26-26-7,25 0-8,1 1 6,-1-1 18,-25 1-26,0-1 0,0 0 10,0 26 1,0-26-3,0 1 15,0-1-20,0 0 12,0 1-13,0-1 46,0 26-17,0-26 1,0 1-1,0-1-15,0 0-12,0 1 18,0-1 55</inkml:trace>
    </iact:actionData>
  </iact:action>
  <iact:action type="add" startTime="28299">
    <iact:property name="dataType"/>
    <iact:actionData xml:id="d2">
      <inkml:trace xmlns:inkml="http://www.w3.org/2003/InkML" xml:id="stk2" contextRef="#ctx0" brushRef="#br0">4490 16565 0,'0'-26'227,"0"1"-218,0 0 28,0-1-29,0 1 0,0 0-1,0-26 0,0 25 21,0 1-19,0 0-2,0-1 9,0 1-2,0 0-6,0-26 30,0 26 45,0-1 0,0 1-23,25-1-15,0 1-30,1 0 0,-1-1-4,0-24 1,-25 24 12,0 1-16,26 25 35,-1-25-12,26-1-23,-26 1-2,1-1 2,-1 1 8,0-26-1,1 26 7,-1 25 10,0-25-14,26 25-7,-25-26-3,-1 26 21,0-25-15,1 25 11,-1 0-18,0 0 0,1 0 0,-1-25 9,0 25-1,1 0 0,-1 0-7,1 0 8,-1 0-2,0 0-4,1 0 9,24 0-11,-24 0 0,-1 0 8,1 0-10,-1 0 2,0 0 8,1 0 0,-1 0 7,26 0-16,-26 0 22,0 0 32,-25 25-55,26 0 9,-1-25 8,1 26 0,-26-1-16,25 26 1,-25-26 6,0 0-6,0 1 0,25-26-1,-25 25 4,0 1 1,0-1-3,0 0-3,0 26 2,0-26-1,0 1 9,0-1-9,0 0 1,51 1 6,-51-1-6,0 1-1,0-1 1,0 0 6,0 1 3,0-1-8,0 0 66,0 1-54,0-1-5,0 0 43,0 26-43,0-25 22,0-1-8,0 0-22,0 1 23,0-1-26,0 0 40,0 1-37,0-1 8,0 1-8,0-1 51,0 0-33,0 1-13,-25-1 70,25 0-60</inkml:trace>
    </iact:actionData>
  </iact:action>
  <iact:action type="add" startTime="32472">
    <iact:property name="dataType"/>
    <iact:actionData xml:id="d3">
      <inkml:trace xmlns:inkml="http://www.w3.org/2003/InkML" xml:id="stk3" contextRef="#ctx0" brushRef="#br0">6189 16590 0,'0'-25'285,"0"-1"-276,26 1-2,-1 0 40,-25-1-39,0 1 6,25 0-1,-25-26-4,0 25 28,26 26-13,24-25 6,-50 0-21,26-1 34,-1 26-36,-25-25 1,26 0-1,-1-1 1,-25 1 7,25 0 11,1 25-22,-1 0 12,26-26-9,-26 26 10,0 0-3,-25-25-6,26 25-2,-1 0 9,1 0-8,-1 0 18,0 0-19,26-26 1,-26 26 46,1 0-38,-1 0 2,1 0-4,-1 0-5,0 0 22,26 0-14,-26 0-8,1 0-1,-1 0 53,-25 26-37,25-26-16,-25 25 8,0 26 0,26-26 7,-26 1-14,25-1 0,-25 0-1,26 1 9,-26-1 6,0 0-15,0 26 1,50-51 1,-50 26 5,0-1 1,0 0 2,0 1-11,0-1 9,0 0 107</inkml:trace>
    </iact:actionData>
  </iact:action>
  <iact:action type="add" startTime="55803">
    <iact:property name="dataType"/>
    <iact:actionData xml:id="d4">
      <inkml:trace xmlns:inkml="http://www.w3.org/2003/InkML" xml:id="stk4" contextRef="#ctx0" brushRef="#br0">15956 11923 0,'0'25'322,"0"26"-313,0-26 21,0 1-6,0-1-16,0 0-3,0 1 41,0-1-24,0 0-14,0 1 16,0-1-19,0 1 33,0-1-31,0 0 16,0 1-7,25-26 1017,1 0-1018,-1 0-5,0 0-4,26 0 3,-25 0 34,-1 0-27,0 0-7,1 0-1,-1 0 12,0 0 79,1 0-76,25 0-17,-26 0 33,0 0-9,1 0-21,-1 0 19,0 0-12,1 0-7,-1 0-3,26 0 2,-26 0 18,1 0-23,-1 0 4,0 0 2,1 0 6,-1 0-8,26 0 68,-26 0-52,1 0-1,-1 0-12,0 0 4,1 0-8,-1 0 77,0 0-75,26 0 24,-26 0-19,1 0 11,-1 0 13,1 0 31,-1 0-58,0 0 2,1 0-5,24 0 32,-50-26 327,0 1-363,0 0 6,0-1-1,0 1-1,0-26 7,0 26-5,0-1-1,0 1-3,0 0 42,0-1 35,0 1-74</inkml:trace>
    </iact:actionData>
  </iact:action>
  <iact:action type="add" startTime="61030">
    <iact:property name="dataType"/>
    <iact:actionData xml:id="d5">
      <inkml:trace xmlns:inkml="http://www.w3.org/2003/InkML" xml:id="stk5" contextRef="#ctx0" brushRef="#br0">16235 13521 0,'0'25'303,"0"1"-280,0-1 28,0 0-44,0 1 92,0-1 14,0 0-67,0 1-21,25-26 2,1 0-13,-1 0-6,1 0-1,-1 0 2,0 0 5,1 0-5,24 0 12,-24 0-13,-1 0 14,0 0-12,1 0-4,-1 0 9,1 0 7,-1 0 4,26 0-13,-26 0 9,-25-26 326,0 1-341,0 0 41,0-1 2,0 1 71,25 0-98,-25-1-16,0 1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2-01T10:15:03.861"/>
    </inkml:context>
    <inkml:brush xml:id="br0">
      <inkml:brushProperty name="width" value="0.05292" units="cm"/>
      <inkml:brushProperty name="height" value="0.05292" units="cm"/>
    </inkml:brush>
  </inkml:definitions>
  <iact:action type="add" startTime="29061">
    <iact:property name="dataType"/>
    <iact:actionData xml:id="d0">
      <inkml:trace xmlns:inkml="http://www.w3.org/2003/InkML" xml:id="stk0" contextRef="#ctx0" brushRef="#br0">1623 5201 0,'0'25'361,"0"0"-344,0 26 64,0-25-71,0-1 33,0 0 17,0 1-44,0-1 2,25-25 379,1 0-381,-1 0-12,0 0 19,1 0-13,25 0-3,-26 0 2,0 0 4,1 0 2,-1 0 16,0 0-24,1 0 1,-1 0 7,26 0-6,-26 0 4,1 0-3,-1 0-5,0 0 3,1 0 1,-1 0 7,26 0-2,-26 0-6,1 0 0,-1 0-1,0 0 1,1 0 5,-1 0-6,0 0 1,26 0-1,-26 0 4,1 0 1,-1 0 11,1 0-16,-1 0 1,0 0-1,1 0 0,24 0 1,-24 0 8,-1 0-8,1 0-2,-1 0 3,0 0-3,1 0 9,24 0-6,-24 0 0,-1 0-4,0 0 4,1 0-3,-1 0 12,1 0-13,-1 0 4,26 0-2,-26 0 1,0 25 13,1-25-6,-1 0 8,1 0-7,-1 26-10,0-26 12,1 0-13,-1 0 11,0 0-9,1 25 7,-1-25 4,0 0-12,1 0 10,-1 0-3,26 0-4,-26 0 13,1 0-13,-1 0 12,0 0-6,1 0-7,-1 0-2,0 0 2,26 0-1,-25 0 10,-1 0 4,0 0-12,1 0-1,-1 0-3,0 0 3,1 0 1,-1 0-1,1 0 0,-1 0 0,0 0-2,1 0 2,-1 0-2,0 0 10,1 0-8,50 0-2,-51 0 5,1 0-6,-1 0 2,0 0 9,1 0-8,-1 0 0,26 0 0,-26 0 7,1 0 0,-1 0 0,0 0 1,1 0 5,-1 0 9,0 0-15,1 0 1,-1 0-9,0 0 0,1 0 2,-1 0-4,1 0 3,-1 0 12,0 0 2,26 0-10,-26 0-5,1 0 11,-1 0-14,1 0 4,-1 0 15,-25-25 573,0-1-558,0 1-27,25-26 46,-25 26-50,0 0 1,0-1 8,0-25-2,0 26 1</inkml:trace>
    </iact:actionData>
  </iact:action>
  <iact:action type="add" startTime="36415">
    <iact:property name="dataType"/>
    <iact:actionData xml:id="d1">
      <inkml:trace xmlns:inkml="http://www.w3.org/2003/InkML" xml:id="stk1" contextRef="#ctx0" brushRef="#br0">3323 10680 0,'0'25'188,"0"1"-177,0-1 3,0 0-9,0 1 10,0 24 1,0-24 217,0-1-225,0 1 0,0-1 3,76-25 226,-26 0-229,1 0-1,-25 0 3,-1 0-5,76 0 4,-50 0-3,-26 0 9,1 0-4,-1 25-7,51-25 3,-50 0 1,-1 0 4,0 0 1,1 0-6,-1 0 1,1 0-1,-1 0-1,0 0 1,1 0 1,-1 0 0,0 0 0,1 0-1,-1 0 0,0 0 2,-25 26-3,77-26 3,-52 0-2,0 0 0,1 25 1,-1-25-1,0 0 0,26 0 9,0 0-7,-26 0-1,1 0 0,-1 0-2,0 0 3,1 0 4,-1 0-4,51 0-3,-50 0 3,24 25 2,-24-25-9,-1 0 14,26 0-9,25 0 0,-51 0 0,1 0 3,24 0-2,-24 0-3,-1 0 3,26 0 8,-26 0-9,1 0 2,-1 0-3,0 0 4,1 0-4,-1 0 8,0 26-4,26-26-4,-25 0 1,-1 0 2,0 0 12,1 0-13,-1 0-1,0 0 0,1 0 10,24 0-9,-24 0 16,-1 0-12,1 0-3,-1 0-3,0 0 2,1 0 7,24 0-5,-24 0-4,-1 0 2,1 0 0,-1 0 0,0 0 5,1 0-5,-1 0-2,0 0 2,26 0 0,-26 0-1,1 0 9,-1 0-8,1 0 1,-1 0-2,0 0 0,1 0 8,-1 0-9,0 0 9,1-26 1,-1 26-8,1 0-2,-1 0 10,0 0 13,1 0-5,24 0-17,-24 0 8,-1-25-7,0 25 1,1 0 45,-1-25-50,1 25 14,-1 0-12,26 0 3,-51-26 676,25 1-587,-25 0-92,0-1 2,0 1 0,0-1-1,0 1 1,0 0 119</inkml:trace>
    </iact:actionData>
  </iact:action>
  <iact:action type="add" startTime="46870">
    <iact:property name="dataType"/>
    <iact:actionData xml:id="d2">
      <inkml:trace xmlns:inkml="http://www.w3.org/2003/InkML" xml:id="stk2" contextRef="#ctx0" brushRef="#br0">6595 5429 0,'25'0'309,"-25"-25"-299,26 25 4,-1 0 8,1 0-15,-1 0 24,0 0-25,1 0 8,-1 0 17,26-26 3,-26 26-30,1 0 42,-1 0 0,0 0-20</inkml:trace>
    </iact:actionData>
  </iact:action>
  <iact:action type="add" startTime="53485">
    <iact:property name="dataType"/>
    <iact:actionData xml:id="d3">
      <inkml:trace xmlns:inkml="http://www.w3.org/2003/InkML" xml:id="stk3" contextRef="#ctx0" brushRef="#br0">7255 5378 0,'25'0'527,"0"0"-518,1 0 6,-1 0-7,1 0-2,-1 0 10,0 0 43,26 0-30,-26 0-19,1 0 24,-1 0-8,0 0 0,1 0 76,-1 0-72</inkml:trace>
    </iact:actionData>
  </iact:action>
  <iact:action type="add" startTime="61374">
    <iact:property name="dataType"/>
    <iact:actionData xml:id="d4">
      <inkml:trace xmlns:inkml="http://www.w3.org/2003/InkML" xml:id="stk4" contextRef="#ctx0" brushRef="#br0">6646 4770 0,'0'-26'479,"0"1"-468,0-1-1,0 1-2,0 0 42,0-1-24,0-24 31,0 24-47,0 1 56,0-1-36,25 26-28,1-25 5,-1 0 3,0 25 24,1-26-18,-26 1-2,25 25-5,0-51 2,26 26-1,-25 0 13,-1 25-17,0-26 2,1 26 1,-1-25-3,0 25 10,1-26-1,24 26-8,-24 0 84,-1 0-78,1 0 35,-1 0-18,0 0 0,1 0-3,-1 0 21,26 0-2,-26 0-1,1 0-20,-1 0-10,-25 26-8,25-1 53,-25 1-51,0-1 46,26 26-45,-26-26-2,25-25 21,-25 25 12,0 1-34,0-1 6,0 0 27,0 1-18,0-1-6,51 26 12,-51-26-14,0 1 12,0-1-17,25-25-3,-25 25 6,0 1 4,0-1 29,25 1 53</inkml:trace>
    </iact:actionData>
  </iact:action>
  <iact:action type="add" startTime="73066">
    <iact:property name="dataType"/>
    <iact:actionData xml:id="d5">
      <inkml:trace xmlns:inkml="http://www.w3.org/2003/InkML" xml:id="stk5" contextRef="#ctx0" brushRef="#br0">8168 3806 0,'25'0'481,"1"0"-469,-1 0 43,0 0 4,1 0-41,-1 0 16,1 0-15,-1 0-12,26 0 0,-26 0 3,0 0 19,1 0-13,-1 0-2,0 0-7,1 0 0,-1 0 4,1 0 24,-1 0-10,0 0 27,1 0-46,-1 0 16,-25 25 3,0 0-20,0 1 3,0-1-1,0 0 1,0 1 1,0-1 6,0 1-6,0 24-3,0-24 16,0-1-14,0 0 0,0 1 6,0-1-7,0 0 1,0 1-1,0 25 23,0-26-21,-25-25 42,-1 25-20,26 1-21,0-1 15,26-25 346,24 0-361,-24 0 7,-1 0-4,1 0-4,-1 0-2,0 0 7,1 0 1,-1 0-4,0 0 0,1 0-8,-1 0 4,0 0 4,1 0-4,-1 0-2,1 0 3,-26-25 4,25 25-1,26 0 3,-26-26 14,0 26-19,1 0 27</inkml:trace>
    </iact:actionData>
  </iact:action>
  <iact:action type="add" startTime="75743">
    <iact:property name="dataType"/>
    <iact:actionData xml:id="d6">
      <inkml:trace xmlns:inkml="http://www.w3.org/2003/InkML" xml:id="stk6" contextRef="#ctx0" brushRef="#br0">8548 4211 0,'26'0'297,"-1"0"-290,-25-25 3,26 25 2,-1 0-9,0-25 9,26 25-6,-26 0-2,1 0 4,-1 0 21,1-26-18,-1 26-2,0 0-2,1 0 2,24-25-4,-24 25 11,-26-25 6,25 25 34,0 0-44,1 0 3,-26-51-6,25 51 6</inkml:trace>
    </iact:actionData>
  </iact:action>
  <iact:action type="add" startTime="89652">
    <iact:property name="dataType"/>
    <iact:actionData xml:id="d7">
      <inkml:trace xmlns:inkml="http://www.w3.org/2003/InkML" xml:id="stk7" contextRef="#ctx0" brushRef="#br0">6088 9614 0,'0'26'700,"0"-1"-675,0 1 18,0 24 22,0-24-9,0-1-4,0 0-14,25-25-5,-25 26-5,25-26-5,1 0-13,-1 0 2,1 0 18,-1 0-13,0 0 15,1 0-9,-1 0 4,0 0-11,1 0 6,-1 0 7,1 0-2,-1 0 66,26 0-77,-26 0-1,0 0 294,1 0-200,-1-26-14,-25 1-80,0 0-7,0-26 82,0 26-78,0-1-5,0 1 0,0-1 12</inkml:trace>
    </iact:actionData>
  </iact:action>
  <iact:action type="add" startTime="137203">
    <iact:property name="dataType"/>
    <iact:actionData xml:id="d8">
      <inkml:trace xmlns:inkml="http://www.w3.org/2003/InkML" xml:id="stk8" contextRef="#ctx0" brushRef="#br0">16387 5302 0,'0'26'393,"0"-1"-284,0 0-100,0 1-7,0-1 7,0 0 102,0 1 5,0 25-109,0-26 20,26-25 253,24 0-265,-24 0 0,-1 0-4,0 0 2,1 0-2,-1 0-1,1 0-6,-1 0 4,26 0 16,-26 0 30,0 0-6,1 0-33,-1 0 59,1 0-55,-1 0-10,26 0 62,-26 0-26,-25-51 319,25 51-349,1-51-6,-26 26 4,0 0-11,0-1 8,0 1 1</inkml:trace>
    </iact:actionData>
  </iact:action>
  <iact:action type="add" startTime="159142">
    <iact:property name="dataType"/>
    <iact:actionData xml:id="d9">
      <inkml:trace xmlns:inkml="http://www.w3.org/2003/InkML" xml:id="stk9" contextRef="#ctx0" brushRef="#br0">20294 5429 0,'25'0'476,"1"0"-461,-1 0 0,0 0 15,26 0 19,0 0-37,-26 0 18,1 0-14,-1 0-10,0 0 20,1 0-17,-1 0 21,1 0-17,24 0 1,-24 0 10,-1 0-13,0 0 5,1 0 14,-1 0-14,0 0-5,26 0 51,-25 0-45,-1 0-1,0 0-2,1 0-5</inkml:trace>
    </iact:actionData>
  </iact:action>
  <iact:action type="add" startTime="163692">
    <iact:property name="dataType"/>
    <iact:actionData xml:id="d10">
      <inkml:trace xmlns:inkml="http://www.w3.org/2003/InkML" xml:id="stk10" contextRef="#ctx0" brushRef="#br0">16616 8549 0,'25'0'292,"0"0"-276,26 0-1,-26 0 0,1 0-2,-1 0-2,26 0-5,-26 0 2,1 0 0,-1 0-1,0 0 10,1 0-11,-1 0 4,0 0 2,26 0-1,-25 0-3,-1 0 3,0 0-3,1 0 7,-1 0 3,0 0-12,1 0 2,-1 0 0,1 0 4</inkml:trace>
    </iact:actionData>
  </iact:action>
  <iact:action type="add" startTime="179583">
    <iact:property name="dataType"/>
    <iact:actionData xml:id="d11">
      <inkml:trace xmlns:inkml="http://www.w3.org/2003/InkML" xml:id="stk11" contextRef="#ctx0" brushRef="#br0">26940 5378 0,'26'26'297,"-1"-26"-289,1 0 3,-1 0 4,26 0-7,-26 0 22,0 0-21,1 0 2,-1 0-4,1 0-1,-1 0 2,26 0 5,-26 0-5,0 0-2,1 0 1,-1 0 108</inkml:trace>
    </iact:actionData>
  </iact:action>
  <iact:action type="add" startTime="181672">
    <iact:property name="dataType"/>
    <iact:actionData xml:id="d12">
      <inkml:trace xmlns:inkml="http://www.w3.org/2003/InkML" xml:id="stk12" contextRef="#ctx0" brushRef="#br0">27448 5251 0,'0'26'489,"25"-1"-470,1-25-6,-26 26 4,25-26-8,0 0 56,-25 25-39,26-25-16,-26 51-8,50-51 14,-50 25 11,26-25-18,-1 0 15,-25 25-17,26-25 2,-26 26 56,25-26-50,0 0 34,1 0-30,-1 0 0,26 25 8,-26-25-13,0 0 24,1 0-8,-1 0-14,1 0-2,-1 0 19,0 0 246,-25-25-251,26-1 16,-26 1-42,0-26 7,25 26-1,0-26 113</inkml:trace>
    </iact:actionData>
  </iact:action>
  <iact:action type="add" startTime="217849">
    <iact:property name="dataType"/>
    <iact:actionData xml:id="d13">
      <inkml:trace xmlns:inkml="http://www.w3.org/2003/InkML" xml:id="stk13" contextRef="#ctx0" brushRef="#br0">30010 14130 0,'25'0'297,"1"0"-276,25 0-7,-26-26-5,26 26 4,-26 0-4,-25-25-1,25 25-1,26 0 6,-26 0-4,1 0 0,25 0 4,-26 0-6,0 0 1,1 0 2,24-25 2,-24 25 5,-1 0-9,26-26 0,-26 26 1,1 0 5,-1 0-6,-25-25 2,25 25-8,1 0 14,-1 0-10,0 0 6,1 0 12,25 0-15,-26 0 20,0 0-3,1 0-14,-1 0 4,0 0-7,1 0 4,25 0-4,-26 0 6,0 0 14,1 0-20,-1 0 50</inkml:trace>
    </iact:actionData>
  </iact:action>
  <iact:action type="add" startTime="219817">
    <iact:property name="dataType"/>
    <iact:actionData xml:id="d14">
      <inkml:trace xmlns:inkml="http://www.w3.org/2003/InkML" xml:id="stk14" contextRef="#ctx0" brushRef="#br0">27955 8574 0,'26'0'293,"-1"0"-281,0 0-2,1 0-2,-1 0 1,0 0 2,26 0-3,0 0 2,-51 26-3,25-26 1,1 0 1,-1 0-2,0 0 1,1 0 1,-1 0-1,0 0 1,1 0 1,-1 0-2,1 0 0,-1 0 0,0 0 4,1 0 7,24 0-9,-24 0 14,-1 25-14,1-25-4,-1 0 17,0 0 5,1 0-4,-1 26-22,26-26 14,-26 0-7,0 0 13,1 0-12,-1 0 0,1 0-1,-1 0 6,0 0-1,1 0 12,-1 0-17,0 0 9,1 0-10,-1 0 18,1 0-1,-1 0-23,0 0 73,26 0-58,-26 0-2</inkml:trace>
    </iact:actionData>
  </iact:action>
  <iact:action type="add" startTime="237112">
    <iact:property name="dataType"/>
    <iact:actionData xml:id="d15">
      <inkml:trace xmlns:inkml="http://www.w3.org/2003/InkML" xml:id="stk15" contextRef="#ctx0" brushRef="#br0">28336 13419 0,'25'0'300,"0"-25"-283,-25 0 1,0-1 26,26 1-32,-1 0 9,1-26-9,-1 25 17,26 1 0,-51 0-21,25-1 14,0 1 3,-25 0 10,26-1 21,-1 1-19,1-26-5,-1 51-20,0 0-9,1-25 15,-1 25-11,0 0 16,1 0-21,-1 0 6,0 0 7,1 0 7,-1 0 31,1 0-39,24 0 23,-24 0-3,-1 0-22,0 0 18,26 0 45,-25 0-43,-1 0-19,-25 51 2,51-51 1,-26 25 6,-25 0-12,25-25-1,-25 26 0,26-1 23,-26 0-15,25 1-10,0-1 17,-25 0-3,26 1 1,-26-1 1,25 1 7,-25-1 49</inkml:trace>
    </iact:actionData>
  </iact:action>
  <iact:action type="add" startTime="241079">
    <iact:property name="dataType"/>
    <iact:actionData xml:id="d16">
      <inkml:trace xmlns:inkml="http://www.w3.org/2003/InkML" xml:id="stk16" contextRef="#ctx0" brushRef="#br0">27651 17782 0,'25'0'285,"-25"-25"-262,26 25-10,-26-25 0,25-1-10,-25 1 10,25 25-1,-25-25-2,0-26 14,26 51 11,24-26-10,-50 1-13,26 25 17,-1-51 2,0 51-14,1-25-4,-26 0-3,25-1 5,1 26-4,-26-25 5,25 0 0,26 25-6,-26 0-1,-25-26 0,25 26 1,1 0 14,-1-25-3,1 25-11,-1 0 1,0 0 21,26-26-24,-26 26 22,1 0-17,-1 0-4,0 0 14,1 0-2,-1 0 6,26 0-16,-26 0-1,1 0 2,-1 0 33,0 0-36,1 0 21,-1 0 4,1 0-21,24 26-3,-24-26 1,-1 25 0,-25 1 1,25 24 17,1-50-20,-26 26 6,50-1-6,-50 0 1,26 1-3,25-1 6,-51 0 0,25 26 25,-25-25-23,0-1-1,0 0-11,0 1 9,25-1-3,-25 0 88,0 1-51</inkml:trace>
    </iact:actionData>
  </iact:action>
  <iact:action type="add" startTime="247912">
    <iact:property name="dataType"/>
    <iact:actionData xml:id="d17">
      <inkml:trace xmlns:inkml="http://www.w3.org/2003/InkML" xml:id="stk17" contextRef="#ctx0" brushRef="#br0">27067 13090 0,'26'0'301,"-1"0"-292,0 0 1,1 0 4,-1 0-5,1 0 0,-1 0-1,0 0 1,26 0 1,-26 0 3,1 0 2,-1 0-3,0 0-6,1 0 4,-1 0 0,26 0-2,-26 0 6,1 0-5,-1 0-1,0 0 5,1 0 18,-1 0-17,1 0-12,24 0 21,-24 0-11,-1 0 32,0 0-35,1 0-1,-1 0 1,26 0 22,0 0-17,-26 0 40,0 0-40,26 0 1,-26 0 73,1 0-72,25 0 1,-26 0 24,0 0 48,1 0-74,-26 50 254,0-24-248,0-1-8,0 0 1,0 1 36,0-1-35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2-01T10:28:01.625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92D050"/>
    </inkml:brush>
    <inkml:brush xml:id="br3">
      <inkml:brushProperty name="width" value="0.05292" units="cm"/>
      <inkml:brushProperty name="height" value="0.05292" units="cm"/>
      <inkml:brushProperty name="color" value="#FF000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act:action type="add" startTime="18757">
    <iact:property name="dataType"/>
    <iact:actionData xml:id="d0">
      <inkml:trace xmlns:inkml="http://www.w3.org/2003/InkML" xml:id="stk0" contextRef="#ctx0" brushRef="#br0">7483 7382 0,'25'-25'293,"1"0"-285,24-52-1,-50 52 4,26 0-4,-1-1-3,1-24 6,-1 50-2,0-26-3,1-25 5,-26 26-5,0 0 4,0-1-2,0 1 15,25 25-14,-25-25-1,0-1 0,0 1 0,0-26 1,0 26 0,0-1 1,0 1 6,0 0 62,0-1-64,0 1 1,0 0 43,0-1-45,-25 26 17,-1 0-21,1 0 8,0 0-8,-1 0 0,1 0 59,-26 26-60,26-1 0,-1 0 1,1 1-1,0-1 3,25 0-5,-26 1 3,1 25 9,25-26-11,0 0 9,0 1 22,0-1-21,0 0-8,-25 1 6,25-1-7,0 26 12,0-26-8,0 1 5,0-1 14,0 0-15,0 1 0,0-1 8,0 0 22,0 26-20,25-51-4,0 26-11,1-26-5,-1 0 10,0 25-8,1-25 0,-1 0 8,0 0-7,1 0 1,-1 0 8,1 0-5,-1 0-4,0 0-1,1 0 9,24 0-2,-24 0-6,-1 0-1,1 0 9,-1 0 5,0 0-13,1 0 10,-1 0-13,26 0 11,-26 0 15</inkml:trace>
    </iact:actionData>
  </iact:action>
  <iact:action type="add" startTime="21140">
    <iact:property name="dataType"/>
    <iact:actionData xml:id="d1">
      <inkml:trace xmlns:inkml="http://www.w3.org/2003/InkML" xml:id="stk1" contextRef="#ctx0" brushRef="#br0">7204 6063 0</inkml:trace>
    </iact:actionData>
  </iact:action>
  <iact:action type="add" startTime="21946">
    <iact:property name="dataType"/>
    <iact:actionData xml:id="d2">
      <inkml:trace xmlns:inkml="http://www.w3.org/2003/InkML" xml:id="stk2" contextRef="#ctx0" brushRef="#br0">7686 6038 0</inkml:trace>
    </iact:actionData>
  </iact:action>
  <iact:action type="add" startTime="24202">
    <iact:property name="dataType"/>
    <iact:actionData xml:id="d3">
      <inkml:trace xmlns:inkml="http://www.w3.org/2003/InkML" xml:id="stk3" contextRef="#ctx0" brushRef="#br0">9386 8295 0,'25'0'384,"0"0"-369,1 0-7,-1 0 7,0 0-8,26 0 9,-25 0-9,-1 0 0,0 0 7,1 0 2,-1 0 0,0 0-1,1 0-6,25 0 4,-26 0-6,0 0 2,1 0 30,-1 0-27,0 0 16,1 0-24,-1 0 18,0 0-8,1 0 25,-1 26-25</inkml:trace>
    </iact:actionData>
  </iact:action>
  <iact:action type="add" startTime="27061">
    <iact:property name="dataType"/>
    <iact:actionData xml:id="d4">
      <inkml:trace xmlns:inkml="http://www.w3.org/2003/InkML" xml:id="stk4" contextRef="#ctx0" brushRef="#br0">9284 6266 0,'26'0'308,"-1"0"-284,26 0-10,-26 0 24,0 0 36,1 0-35,-1 0 13,0 0-44,1 0 14,-26 25 1,0 1-15,0-1-1,0 1 1,0-1 1,0 0 12,0 26-5,0-26-7,0 1-2,0-1 3,0 1 2,0-1 9,0 0-3,0 1 2,0 24-5,0-24 18,25-26 923,1 0-941,-1 0-1,0 0 9,26 0-5,-26 0 19,1 0 127,-1 0-157,1 25 1,-26 0-1,0 26 1,25-25 7,-25-1-7,0 0 37,0 1-30,0-1 1,0 0-8,0 1 5,0 24 11,0-24 36,0-1-28,0 1-19,0-1 10,0 0-9,-25 1 9,-1-26-13,1 0 4,-1 0 0,-24 50 13,24-50-24,1 0 4,0 0 9,-1 0-6,1 0 11,-1 0-14,1 0 7,-26 0 9,26 0-14,0 0 12,-1 0 3</inkml:trace>
    </iact:actionData>
  </iact:action>
  <iact:action type="add" startTime="57947">
    <iact:property name="dataType"/>
    <iact:actionData xml:id="d5">
      <inkml:trace xmlns:inkml="http://www.w3.org/2003/InkML" xml:id="stk5" contextRef="#ctx0" brushRef="#br1">3551 9462 0,'0'26'344,"0"-1"-335,0 0 14,0 1 36,0-1-29,0 0 31,0 1-54,0-1 16,25-25-8,1 0-4,-1 0-7,0 0 3,1 0 1,-26 26 1,50-26-2,-24 0 0,-1 0 8,1 0-7,-1 0-2,0 0 9,1 0-7,-1 0 0,26 0 8,-26 0 9,1 0-19,-1 0 15,0 0-12,1 0 5,-1 0-5,0 0 4,1 0-5,-1 0 9,0 0-11,1 0 1,-1 0 8,1 0-8,-1 0 1,0 0 7,26 0-6,-26 0 6,1 0-9,-1 0 3,1 0-3,-1 0 9,0 0-6,1 0-3,-1 0 12,26 0-12,-1-26 11,-24 26-7,-1 0-6,1-25 1,24-1 4,1 26 0,-26 0-4,1 0 10,-1 0-6,1 0-1,-1 0-2,0 0 2,1 0 0,-1 0-2,0 0 2,1 0-1,-1 0 1,0 0-1,1 0 3,-1 0 4,1 0 1,24 0-8,-24 0 2,-1 0-2,0 0-1,1 0 11,-1 0-8,1 0-1,-1 0-1,26 0-1,-26 0 8,0 0 1,1 0-4,-1 0-5,0 0 7,1 0-5,25 0 29,-26 0-29,0 0 16,1 0-15,-1 0 12,0 0 3,1 0 79,-26-25 184,0 0-277,0-1-5,0 1 40,0 0-28,0-1-11,0 1 71,0 0-69,0-1 1,0 1-1</inkml:trace>
    </iact:actionData>
  </iact:action>
  <iact:action type="add" startTime="66778">
    <iact:property name="dataType"/>
    <iact:actionData xml:id="d6">
      <inkml:trace xmlns:inkml="http://www.w3.org/2003/InkML" xml:id="stk6" contextRef="#ctx0" brushRef="#br1">4210 8245 0,'26'0'330,"25"0"-312,-26 0-11,0 0 6,1 0 2,-1 0 10,0 0-11,1 0 0,-1 0 28,1 0-20,-1 0 12,0 0 26,1 0-52,-1 0 9,-25 25-3,25 0 12,-25 1-1,0-1-16,0 1-5,0-1 7,0 0 18,0 1-13,0-1-6,0 26 32,0-26-22,0 0-10,-25 1 32,0-26-31,-1 25 50,1 1-46,0-26-7,-1 25-1,1 0 8,-1-25-5,1 51-6,0-51 12,-1 0-7,26 25 5,-25-25-6,-26 0 4,26 26-9,-1-26 4,1 0 0,0 0 3,-1 0 63</inkml:trace>
    </iact:actionData>
  </iact:action>
  <iact:action type="add" startTime="69930">
    <iact:property name="dataType"/>
    <iact:actionData xml:id="d7">
      <inkml:trace xmlns:inkml="http://www.w3.org/2003/InkML" xml:id="stk7" contextRef="#ctx0" brushRef="#br1">4312 8473 0,'25'0'292,"1"0"-283,-1 0-1,0 0 16,1 0-11,-1 0-6,1 0 0,-1 0 14,0 0-3,26 0-11,-26 0 1,1 0-1,-1 0 1,0 0 15,1 0-13,-1 0-4,1 0 9,24 0-2,-24-25 3,-1 25 38,0 0-46,1 0 2,-1 0 9</inkml:trace>
    </iact:actionData>
  </iact:action>
  <iact:action type="add" startTime="79055">
    <iact:property name="dataType"/>
    <iact:actionData xml:id="d8">
      <inkml:trace xmlns:inkml="http://www.w3.org/2003/InkML" xml:id="stk8" contextRef="#ctx0" brushRef="#br2">6240 9412 0,'0'50'214,"0"-24"-203,0-1-3,0 0 1,0 1-1,0-1-1,0 26-1,0-26 2,0 1-1,0-1 1,0 0 10,0 1-9,0-1-3,0 0 9,0 1 28,0-1-34,0 0 5,0 1-7,0-1 2,0 1 94,0-1-94,25-25 1,1 0-6,24 0 5,1 0 5,25 0-6,-25 0 0,-26 0-1,26 0 0,-26 0 1,1 0-1,-1 0 1,26 0-1,0 0 1,-26 0 0,26 0-1,0 0 1,25 0-1,-26 0 1,-24 0-1,24 0 0,1 0 1,25 0 9,-50 0-10,-1 0 5,26 0-8,-26 0 5,1 0-2,50 0 6,-51 0-6,0 0-1,26 0 3,-26 0-2,26 0 1,-25 0-1,24 0 1,1 0 1,0 0-3,-26 0 1,51-25 2,-50 25-1,24 0-3,-24 0 3,24 0 8,52-26-1,-51 26-7,-26 0-1,0 0 2,1 0-3,-1 0 2,1-25 0,24 25-1,-24 0 0,-1 0 2,0 0-2,1 0 0,-1 0 43,0-76 173,-25 25-212,0 0-5,0-25 2,0 25-3,0 1 1,0 24 4,0 1-4,0 0 3</inkml:trace>
    </iact:actionData>
  </iact:action>
  <iact:action type="add" startTime="82381">
    <iact:property name="dataType"/>
    <iact:actionData xml:id="d9">
      <inkml:trace xmlns:inkml="http://www.w3.org/2003/InkML" xml:id="stk9" contextRef="#ctx0" brushRef="#br2">4490 11162 0,'25'0'296,"0"0"-288,1 0 4,-1 0-2,26 0-3,-26 0 3,0 0-7,1 0 13,-1 0-9,1 0 0,-1 0 4,0 0-6,26 0 6,-26 0 2,1 0-6,-1 0-1,1 0 2,-1 0 2,0 0-5,26 0 13,-26 0 12,1 0-17,-1 0-4,0 0 12,1 0 9,-1 0-13,1 0 11</inkml:trace>
    </iact:actionData>
  </iact:action>
  <iact:action type="add" startTime="84335">
    <iact:property name="dataType"/>
    <iact:actionData xml:id="d10">
      <inkml:trace xmlns:inkml="http://www.w3.org/2003/InkML" xml:id="stk10" contextRef="#ctx0" brushRef="#br2">4642 9944 0,'25'0'308,"0"0"-297,1 0 9,-1 0-5,1 0 9,-1 0 14,0 0-25,1 0 3,-1 0 28,26 0 34,-26 0-62,1 0-10,-26 26 1,25-1 2,-25 0-2,0 1 51,0-1-51,0 0 1,0 1 0,0 25-1,0-26 1,0 0 54,0 1-48,0-1-4,0 0 2,0 1 13,0-1 49,-25-25-67,25 25 2,-26 1-4,-25-26 3,26 0 1,0 25 20,-1-25 16,1 0-18,0 0-13,-1 0 16</inkml:trace>
    </iact:actionData>
  </iact:action>
  <iact:action type="add" startTime="86228">
    <iact:property name="dataType"/>
    <iact:actionData xml:id="d11">
      <inkml:trace xmlns:inkml="http://www.w3.org/2003/InkML" xml:id="stk11" contextRef="#ctx0" brushRef="#br2">4718 10249 0,'25'0'300,"1"0"-291,-1 0 6,0 0-5,1 0 3,-1 0 25,0 0-31,1 0-1,-1 0 2,1 0 0,-1-26 8,0 26-2,1 0-4,24 0 4,-24-25 1,-1 25-7,0 0-2,1 0 9,-1 0-4,1 0-8,-1 0 30,26 0-20,-26 0 3</inkml:trace>
    </iact:actionData>
  </iact:action>
  <iact:action type="add" startTime="100602">
    <iact:property name="dataType"/>
    <iact:actionData xml:id="d12">
      <inkml:trace xmlns:inkml="http://www.w3.org/2003/InkML" xml:id="stk12" contextRef="#ctx0" brushRef="#br3">7153 16945 0,'26'0'294,"-1"0"-285,51 0 1,-51 0 2,1 0-5,-1 26 1,1-26-1,-1 0 1,0 0-1,51 25 10,-50-25-11,-1 0 2,26 0 1,-26 0-1,1 0 2,-1 0 4,26 0-8,-26 25 0,0-25 5,1 0-7,-1 0 5,1 0 5,-1 0-8,51 0 2,-51 0-1,1 0 1,-1 0 0,0 0 8,1 0-7,-1 0-4,1 0 6,24 0 1,-24 0 11,-1 0-6,0 0-4,1 0-4,-1 0 4,1 0-6,24 26 11,-24-26-12,-1 0 26,0 0-27,1 0 2,-1 0 0,0 0 10,1 0-7,25 0 9,-26 0-2,0 0-3,1 0-4,-1 0 4,0 0-8,1 0 9,-1 0-5,-25-26 428,0 1-430,0-51 2,0 51 5,0-26-8,0 25 43,0 1-41,0-51 10,0 51-8,0-1 1,0-24-5,0 24 0,0 1 1,0-1-1,0 1 10,0 0-8,0-1-4,0-24 94,0-1-77</inkml:trace>
    </iact:actionData>
  </iact:action>
  <iact:action type="add" startTime="107082">
    <iact:property name="dataType"/>
    <iact:actionData xml:id="d13">
      <inkml:trace xmlns:inkml="http://www.w3.org/2003/InkML" xml:id="stk13" contextRef="#ctx0" brushRef="#br3">7280 16260 0,'0'26'285,"0"24"-274,0-24-6,0-1 4,0 1-2,0-1-1,0 0 9,0 1-4,0-1-6,0 26 9,0-26 10,0 1-17,0-1 38,0 0-17,0 1-16,0-1-9,0 0 14,0 1-14,0-1 7,0 0 0,0 26 1,0-25 5,0-1-6,0 0 81,0 26-80,0-26-2,0 1 1,0-1-7,0 0 14,0 1-5,0-1 24</inkml:trace>
    </iact:actionData>
  </iact:action>
  <iact:action type="add" startTime="126737">
    <iact:property name="dataType"/>
    <iact:actionData xml:id="d14">
      <inkml:trace xmlns:inkml="http://www.w3.org/2003/InkML" xml:id="stk14" contextRef="#ctx0" brushRef="#br0">18188 9716 0,'26'0'319,"-1"0"-299,1 0-5,24 0 2,-24 0-4,24 0-6,-24 0 24,-1 0-17,0 0-11,1 0 12,-1 0 1,1 0-8,24 0 12,-24 0-10,-1 0-5,0 0 3,1 0-2,-1 0 9,1 0-8,-1 0 1,26 0-1,-26 0 1,0 0 23,1 0 0,-1 0-28,0 0 7,1 0 1,-1 0-1,1 0-1,-1 0-3,0 0 0,1 0 1,-1 0-1,0 0 2,1 0-1,-1 0 25,26 0 38</inkml:trace>
    </iact:actionData>
  </iact:action>
  <iact:action type="add" startTime="128396">
    <iact:property name="dataType"/>
    <iact:actionData xml:id="d15">
      <inkml:trace xmlns:inkml="http://www.w3.org/2003/InkML" xml:id="stk15" contextRef="#ctx0" brushRef="#br0">18290 9970 0,'25'0'299,"1"0"-295,-1 0 7,0 0 0,26 0 0,-26 0 0,26 0-3,-25 0 2,-1 0 4,0 0-6,1 0 0,24 0-3,-24 0 1,-1 0 14,1 0-12,-1 25 15,0-25-18,1 0 3,-1 0 4,0 0-2,1 0 5,-1 0-1,0 0 7,1 25-5,-1-25 7,1 0 7</inkml:trace>
    </iact:actionData>
  </iact:action>
  <iact:action type="add" startTime="139317">
    <iact:property name="dataType"/>
    <iact:actionData xml:id="d16">
      <inkml:trace xmlns:inkml="http://www.w3.org/2003/InkML" xml:id="stk16" contextRef="#ctx0" brushRef="#br0">15804 7408 0,'25'25'261,"1"51"-253,-1-51-1,0 1 0,26-1-1,-26 1 5,1-26-6,-26 25 3,0 0-2,0 1 1,0 24-1,25-24 2,-25-1 6,25-25-2,1 25-6,-1 1 18,-25-1-15,26 1 0,-26-1-6,50 26 3,-24-26 11,-26 0-4,25 26 47,0-26-45,1 1 15</inkml:trace>
    </iact:actionData>
  </iact:action>
  <iact:action type="add" startTime="140443">
    <iact:property name="dataType"/>
    <iact:actionData xml:id="d17">
      <inkml:trace xmlns:inkml="http://www.w3.org/2003/InkML" xml:id="stk17" contextRef="#ctx0" brushRef="#br0">15753 8118 0,'51'-26'271,"-26"1"-263,1 0 0,-1-1-1,0 1 2,1-26 3,-1 26-3,0 25 28,26-25-29,-26-1 0,1 26-3,-26-25 2,0-1 5,25 26-5,1-25-2,-1 0 4,0-26-2,1 51 4,24-25-6,-24-1 2,-26 1 1,25 0-2,1-1 1,-1 1 0,0 25 2,1-26-2,-26-24 4,25 24-4,0 1 0,1 0 0,-1-1 0,0 26 4,1-25-4,-1 0 3,-25-1-6,26-25 5,-26 26 4</inkml:trace>
    </iact:actionData>
  </iact:action>
  <iact:action type="add" startTime="142048">
    <iact:property name="dataType"/>
    <iact:actionData xml:id="d18">
      <inkml:trace xmlns:inkml="http://www.w3.org/2003/InkML" xml:id="stk18" contextRef="#ctx0" brushRef="#br0">15271 7991 0,'25'0'309,"-25"25"-297,26 1-2,-26-1 5,0 0-13,0 1 18,25-1 33,1 1-37,-1-1-1,26 0 39,-26 1-45,0-1-2,1 0 8,-1-25-10,0 26 5,1-26 5,-1 0-10,26 0 21,-51 25-17,25-25 1,1 0-7,-1 51 11,0-51-7,1 0 0,-1 0 3,-25 25 1,51-25-8,-26 0 4,1 0 0,24 0 4,-24 0-4,-1 0 2,0 0 3,26 0-5,-25 0 11,-1 0 4,0 0-10,1 0 16,-1 0-18,0 0 21,1 0-17,25 0 2,-26 0-7,0 0 88,1 0-91,-1 0-4,0 0 6,1 0-1,-1-50 0,26 24 7,-26 1 24,1 25-23,-1 0-7,0-26-1,1 26 2,-26-25 19,25 25 2,-25-25-18,51-1-2,-26 1-1,1 25 11,-26-51 51,25 51-57</inkml:trace>
    </iact:actionData>
  </iact:action>
  <iact:action type="add" startTime="147931">
    <iact:property name="dataType"/>
    <iact:actionData xml:id="d19">
      <inkml:trace xmlns:inkml="http://www.w3.org/2003/InkML" xml:id="stk19" contextRef="#ctx0" brushRef="#br0">20193 6596 0,'25'0'289,"26"0"-277,-26 0 3,0 0-13,1 0 19,-1 0-4,0 0 13,1 0 1,-1 0-17,26 0 7,-26 51 9,-25-26-22,0 0 7,0 1 15,0-1-22,0 0 1,0 1-3,0-1 1,0 26 17,0-26 13,0 1-3,0-1-20,0 0 65,26-25 277,-1 0-342,0 0 21,1 0-20,25 26-4,-26-1 6,0 0-10,-25 1 9,0-1-11,0 1 2,0-1 39,0 0-38,0 1 1,0-1-2,0 0 1,0 1 1,0-1-2,0 1 67,0-1-63,0 26-2,-25-26-5,-26 0 3,26-25 7,-1 26-7,1-26-1,0 0 2,-1 0 0,1 0 6,-26 0-5,26 0-2,-1 0 1,1 0 8,0 0 0,-1 0-2</inkml:trace>
    </iact:actionData>
  </iact:action>
  <iact:action type="add" startTime="150133">
    <iact:property name="dataType"/>
    <iact:actionData xml:id="d20">
      <inkml:trace xmlns:inkml="http://www.w3.org/2003/InkML" xml:id="stk20" contextRef="#ctx0" brushRef="#br0">20421 8245 0,'76'0'191,"-25"0"-182,-26 0-1,0 0 109,1 0-103,-1 25 2,1-25-3,-1 0 18,0 25 8,1-25-29,-1 0-2,0 26 4,1-26-5,-1 0 31,0 25-15,1-25 1,-1 0 31,26 0-44,-26 0-9,1 0 7,-1 0-1,0 0 11,1 0-17,-1 0 8,1 0 0,24 0 0,-24 0 18,-1 0-4,0 0 4,1 0-26,-1 0 7</inkml:trace>
    </iact:actionData>
  </iact:action>
  <iact:action type="add" startTime="174135">
    <iact:property name="dataType"/>
    <iact:actionData xml:id="d21">
      <inkml:trace xmlns:inkml="http://www.w3.org/2003/InkML" xml:id="stk21" contextRef="#ctx0" brushRef="#br1">28057 6748 0,'50'0'293,"27"0"-282,-52 0-1,26-25-1,-26 25-7,0 0 5,1 0 1,24 0 5,-24 0-2,25 0-5,-1 0 2,1-26 1,51 26-2,-52 0 0,1 0 1,0 0 1,25 0-1,-51 0-3,26 0 3,-26 0-2,1 0 3,-1 0-1,0 0 6,26 0-6,-25 0 2,-1 0-1,0 0 1,1 0 12,-1 0-9,0 0 19,1 0-21</inkml:trace>
    </iact:actionData>
  </iact:action>
  <iact:action type="add" startTime="175968">
    <iact:property name="dataType"/>
    <iact:actionData xml:id="d22">
      <inkml:trace xmlns:inkml="http://www.w3.org/2003/InkML" xml:id="stk22" contextRef="#ctx0" brushRef="#br1">29401 4770 0,'0'-127'402,"26"76"-388,-26 26-1,25-26-11,0 0 13,1-50-3,-1 25-1,-25 50 0,0 1 10,0-51 33,25 126 258,-25 1-303,26 0 0,-1 0 0,1-1-2,-26 1 1,25 0-1,0 0 1,1-1-1,-26-24 0,25-1 1,26 0 0,-26 52-1,0-27 4,-25-24 6,26 50-9,-26-51 0,0 0 0,0 1 8,0-1-8,25 1 0,-25 24-1,0 26 1,0-50-2,0-1 4,0 0-4,0 1 3,0 75 1,0-75-1,0-1-2,0 0 4,0 1 4,0-1-9,0 1 4,0-1-1,0 26-6,0-26 7,0 0 4,0 1 13,-25-26-3,-1 0-16,1 0 6,-26 0-7,26 0 9,0 0-3,-1-26-4,1 26-1,25-25 5,0-26-6,-25 26-5,25 0 11,0-1-11,0 1 6,0-1 5,0 1-3,0 0-2,0-26-1,0 26 0,0-1 11,0-50-7,25 25 0,-25 1 2,25-1-10,-25 0 11,26 26-2,24-1-1,1-24-4,-26-1 4,26-25 1,-51 51 0,76-52-3,-50 52-1,24 0 0,-24 25 3,-1-26-2,26-50 5,25-25-3,-25 50 0,-26 26-1,26-26-2,-51 26 1,25 25-2,1-77 3,-26 52-3,0 0 3,0-1-1,0 1-1,0 0 21,25-1-18,0 26-2,-25-25-1,0-26 1,0 26-7,0-1 6,0 1 2,0 0 47,-25 25 2,0 0-44,-26 0 20,25 0-23,-24 0 2,24 0 1,1 0-13,0 0 10,-1 0-1,26 25 5,-25 0-9,0 1 2,-1 25-3,26-26 4,-51 0 1,26-25-3,25 26-2,-25-1 2,25 0-1,0 1 1,-26-1 4,26 26-4,0-26 2,0 1-2,0-1 1,0 0-1,0 1-1,0-1 10,0 26-11,0-26 3,0 0 4,0 1-6,0-1 3,0 1 16,0-1-2,0 0-13,0 1 6,26-1 7,-1-25-16,-25 25-1,51-25 3,-26 0-2,1 0 2,-1 26 1,0-26-4,1 0 0,-1 0 1,0 0-1,26 0 1,-26 0 7,1 0-7,-1 0 7,1 0-8,-1 0 2,0 0-3,26 0 9,-26 0 0</inkml:trace>
    </iact:actionData>
  </iact:action>
  <iact:action type="add" startTime="189621">
    <iact:property name="dataType"/>
    <iact:actionData xml:id="d23">
      <inkml:trace xmlns:inkml="http://www.w3.org/2003/InkML" xml:id="stk23" contextRef="#ctx0" brushRef="#br4">28336 5378 0,'50'51'309,"-50"-26"-264,26-25-13,-1 0-12,1 26-11,-26 25 8,25-26 25,0 0-26,1 1-5,-1-26-5,26 25 6,-51 0 27</inkml:trace>
    </iact:actionData>
  </iact:action>
  <iact:action type="add" startTime="190827">
    <iact:property name="dataType"/>
    <iact:actionData xml:id="d24">
      <inkml:trace xmlns:inkml="http://www.w3.org/2003/InkML" xml:id="stk24" contextRef="#ctx0" brushRef="#br4">28868 5302 0,'-25'0'299,"0"26"-284,-1-1-11,1 26 5,0-26 4,-1 26-2,1-26-1,25 1-2,-25-1 1,-1 0-3,26 1-3,-25-26 5,-26 25-1,26 26 2,-1-26-1,26 0 2,0 26-1,-25-25-1,25-1 13,-25-25-13,-1 25 2,1 26-4,25-26 3,0 1-1,0-1 1,0 0-1</inkml:trace>
    </iact:actionData>
  </iact:action>
  <iact:action type="add" startTime="192268">
    <iact:property name="dataType"/>
    <iact:actionData xml:id="d25">
      <inkml:trace xmlns:inkml="http://www.w3.org/2003/InkML" xml:id="stk25" contextRef="#ctx0" brushRef="#br4">29452 5175 0,'-25'0'279,"25"26"-267,0-1 6,-26 26-9,26-26-1,-25 26 90,-1-26-88,-24 1-2,50-1 2,-26 0-1,1 1 4,25-1-7,0 1 1,-25 24 18,-1-50-16,1 26-1,0-1 2,-1 26-1,-25-26 3,26 26-9,0 25 9,25-51-4,0 1 2</inkml:trace>
    </iact:actionData>
  </iact:action>
  <iact:action type="add" startTime="194176">
    <iact:property name="dataType"/>
    <iact:actionData xml:id="d26">
      <inkml:trace xmlns:inkml="http://www.w3.org/2003/InkML" xml:id="stk26" contextRef="#ctx0" brushRef="#br4">29528 5277 0,'0'25'253,"0"1"-243,0-1-8,0 0 6,0 1 3,0 24 1,0-24 0,0-1 0,0 1 5,0 24 7,0-24 0,0-1-10,0 0 8,0 1-14,0-1 9,0 0-11,0 1 17,0 25 8,0-26-6,0 0 9</inkml:trace>
    </iact:actionData>
  </iact:action>
  <iact:action type="add" startTime="195701">
    <iact:property name="dataType"/>
    <iact:actionData xml:id="d27">
      <inkml:trace xmlns:inkml="http://www.w3.org/2003/InkML" xml:id="stk27" contextRef="#ctx0" brushRef="#br4">29224 5657 0,'50'0'300,"-24"0"-284,-1 0-8,0 0 1,26 0 2,-25 0-3,-1 0 0,0 0 19,1 0-15,-1 0-4,0 0 0,1 0 2,25 0 52,-26 0-53,0 0 15</inkml:trace>
    </iact:actionData>
  </iact:action>
  <iact:action type="add" startTime="198573">
    <iact:property name="dataType"/>
    <iact:actionData xml:id="d28">
      <inkml:trace xmlns:inkml="http://www.w3.org/2003/InkML" xml:id="stk28" contextRef="#ctx0" brushRef="#br4">30010 6824 0,'25'0'290,"52"26"-275,-52-26-2,0 0 42,51 25-44,-50-25 1,-1 0 8,0 0-6,1 25-5,-1-25 2,1 0 6,24 0-7,-24 0 20,-1 0-23,0 0 8,26 0-6,-25 0 0,24 0 87,-24 0-67,-1 26 0</inkml:trace>
    </iact:actionData>
  </iact:action>
  <iact:action type="add" startTime="202715">
    <iact:property name="dataType"/>
    <iact:actionData xml:id="d29">
      <inkml:trace xmlns:inkml="http://www.w3.org/2003/InkML" xml:id="stk29" contextRef="#ctx0" brushRef="#br4">30720 5302 0,'0'26'263,"26"-1"-254,-1 0 28,0 1-22,1-26-5,-1 25 2,1-25 0,24 0 6,-24 0-6,-1 25 23,0-25-20,1 0-8,-26 26 1,25-26 5,1 25 3,50-25 22,-51 26-15,0-26-1,1 50-6,-1-50-1,-25 26-8,25-26 1,1 0 1,-1 0 4,26 0-3,-26 0 19,1 0-18,-1 0-1,0 0-8,1 0 10,-1 0-2,26 0 44,-26-51-44,1 0-2,-26 26 1,0-1-7,25 26 38,26-152-20,-26 101-10,-25 26-1,0 0 1,0-1-1,0-50 28,0 51-26,0 0-2,0-26-3,0 25 4,0 1-8,0-26 15,-25 26-9,-1 0 1,26-1-2,-50 1 4,-1 0 8,26 25-7,25-26-5,-26 26 16,1-25-9,-1 25-13,26-51 8,-25 51 11,0 0-4,-1 0-6,1 0-3,0 0 11,-1 0 0,1 0-9,-1 0 5,1 0 9,0 0-16,-1 0 14,-24 0-19,50 25 7,-26-25-1,1 26 4,0-1 0,25 1 7,-26-1-10,-25 26 4,26-26-5,-26 26 3,26-26-1,25 0 1,0 1-4,0-1 1,0 1 2,0-1-4,0 0 3,-25-25-1,25 26 1,0-1-7,-26 0 6,26 1 15,0-1-15,-25 51 43,25-50-29,0-1 39,0 0-47,0 1 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2-01T10:28:01.625"/>
    </inkml:context>
    <inkml:brush xml:id="br0">
      <inkml:brushProperty name="width" value="0.05292" units="cm"/>
      <inkml:brushProperty name="height" value="0.05292" units="cm"/>
    </inkml:brush>
  </inkml:definitions>
  <iact:action type="add" startTime="14550">
    <iact:property name="dataType"/>
    <iact:actionData xml:id="d0">
      <inkml:trace xmlns:inkml="http://www.w3.org/2003/InkML" xml:id="stk0" contextRef="#ctx0" brushRef="#br0">6646 5987 0,'25'0'292,"1"0"-283,-1 0-2,26 0 9,-26 0-8,0 0-1,1 0 0,-1 0 0,1 0 0,-1 0 10,0 0-3,26 0 31,-26 0-37,1 0 25</inkml:trace>
    </iact:actionData>
  </iact:action>
  <iact:action type="add" startTime="18284">
    <iact:property name="dataType"/>
    <iact:actionData xml:id="d1">
      <inkml:trace xmlns:inkml="http://www.w3.org/2003/InkML" xml:id="stk1" contextRef="#ctx0" brushRef="#br0">7331 5886 0,'25'0'285,"1"0"-277,-1 0 7,0 0-7,1 0 1,24 0-1,-24 0-3,-1 0 18,0 0-16,1 0 9,-1 0-6,1 0-5,-1 0 1,0 0 3,1 0-3</inkml:trace>
    </iact:actionData>
  </iact:action>
  <iact:action type="add" startTime="19648">
    <iact:property name="dataType"/>
    <iact:actionData xml:id="d2">
      <inkml:trace xmlns:inkml="http://www.w3.org/2003/InkML" xml:id="stk2" contextRef="#ctx0" brushRef="#br0">6620 5175 0,'0'-50'286,"0"24"-277,26-24-1,-1-1-2,1 25 1,-26 1 11,0 0-12,25-1 8,-25 1-7,25-26 17,1 26-9,-1 25-7,26-25 7,-51-1-6,25 1-4,1-1 3,-1 1 7,0 0-6,1 25-2,-26-51 0,25 51 0,-25-25 40,51-1-42,-26 26 5,0-25-4,1 25 1,-1 0 4,1 0-7,-26-26 4,25 26 0,0 0-1,26 0 8,-26 0 9,1 0-10,-1 0 9,1 0-15,-1 0-1,0 0 0,1 0 1,24 0-1,-24 0 32,-1 0-33,0 0 2,1 0 0,-1 0 7,1 0-6,24 0 52,-24 0-53,-1 0 12,0 0 10,-25 26-21,26-1 0,-26 1 11,25-26-5,1 50-5,-26-24-3,25-1 6,26 0 2,-51 1-7,25-1 14,0-25-14,-25 26-1,0-1 10,26 26 4,-26-26-14,0 0 11,0 1-5,25-1 26,-25 0-33,25 1 17,-25-1-1,0 26-15,26-26 54,-26 1-38,25-1 0,-25 0-14</inkml:trace>
    </iact:actionData>
  </iact:action>
  <iact:action type="add" startTime="37827">
    <iact:property name="dataType"/>
    <iact:actionData xml:id="d3">
      <inkml:trace xmlns:inkml="http://www.w3.org/2003/InkML" xml:id="stk3" contextRef="#ctx0" brushRef="#br0">4185 11720 0,'25'0'543,"1"0"-531,-1 0 2,1 0 7,24 0-15,-24 0 2,-1 0-1,0 0 1,1 0 7,-1 0-6,1 0-4,-1 0 4,26 0 5,-26 0 10,0 0-10,1 0 57,-1 0-60,0 0 8,1 0-4</inkml:trace>
    </iact:actionData>
  </iact:action>
  <iact:action type="add" startTime="43840">
    <iact:property name="dataType"/>
    <iact:actionData xml:id="d4">
      <inkml:trace xmlns:inkml="http://www.w3.org/2003/InkML" xml:id="stk4" contextRef="#ctx0" brushRef="#br0">4997 11694 0,'25'0'375,"1"0"-366,-1 0-2,0 0 0,26 0 8,-26 0-4,1 0-4,-1 0-2,1 0 40,-1 0-30,0 0 3,1 0-4,24 0 0,-24 0 62,-1 0-45,1 0-9,-1 0 2</inkml:trace>
    </iact:actionData>
  </iact:action>
  <iact:action type="add" startTime="45952">
    <iact:property name="dataType"/>
    <iact:actionData xml:id="d5">
      <inkml:trace xmlns:inkml="http://www.w3.org/2003/InkML" xml:id="stk5" contextRef="#ctx0" brushRef="#br0">3957 11111 0,'0'-25'210,"0"-1"-198,0 1-2,0 0 15,25-1 4,1 1-21,-1 0-2,0-1 4,1-25-5,-1 26 10,26 25-7,-26 0 1,0 0-3,1-25 3,-1 25-1,-25-26 5,26 26-3,-1 0 2,0-25 3,26 25-7,-26 0 0,1-25 9,-1 25-12,1 0 3,-1 0 1,0 0-3,1 0 1,-1 0 1,0 0 0,1 0 7,-1 0-8,0 0 1,1 0 0,-26-26-1,25 26 9,1 0-7,24 0 5,-24 0-1,-1 0 6,0 0-14,1 0 25,-1 0-21,1 0 13,-1 0-6,26 0 0,-26 0-11,0 0 28,1 0-21,-1 0 10,0 0-6,1 0 0,25 0 28,-26 0-37,0 26 9,1-26-2,-1 25 2,0-25-2,-25 25 3,0 1-2,26-26-8,-26 25 7,25-25 1,26 0 8,-26 51-6,1-26 20</inkml:trace>
    </iact:actionData>
  </iact:action>
  <iact:action type="add" startTime="50402">
    <iact:property name="dataType"/>
    <iact:actionData xml:id="d6">
      <inkml:trace xmlns:inkml="http://www.w3.org/2003/InkML" xml:id="stk6" contextRef="#ctx0" brushRef="#br0">4439 10020 0,'25'0'297,"26"0"-289,-26 0 10,1 0-3,-1 0 3,0 0 17,1 0-3,-1 0-18,0 0 1,26 0 17,-25 0 65,-26 26-55,0-1-33,0 0 10,0 1 3,0-1-8,0 1-8,0-1 31,0 0-26,0 1 19,0 24-23,0-24 1,0-1-2,-51-25 9,25 25 67,1 1-77,25-1 5,-25 1-7,-1-1 9,26 0-5,0 1 2,-25-1-3,25 0-2,25-25 373,1 0-368,-1 0-2,26 0-1,-26 0 9,1 0-2,-1 0 10,-25-50-15,25 50-1,1 0 2,-1 0-3,26 0 9,-26 0-8,1 0 1,-1 0 0,0-26-1,1 26 8,-1-25 8,0 25-13,26 0-5,-26 0 2,1 0 11</inkml:trace>
    </iact:actionData>
  </iact:action>
  <iact:action type="add" startTime="53547">
    <iact:property name="dataType"/>
    <iact:actionData xml:id="d7">
      <inkml:trace xmlns:inkml="http://www.w3.org/2003/InkML" xml:id="stk7" contextRef="#ctx0" brushRef="#br0">4591 10375 0,'25'0'289,"1"0"-280,-1 0-1,0-25-2,1 25 2,-1 0 12,1 0-13,-1 0-5,26 0 14,-26-25-4,0 25 5,1 0-1,-1-26-10,1 26 1,-1-25 3,0 0-4,1 25 0,-1-26 18</inkml:trace>
    </iact:actionData>
  </iact:action>
  <iact:action type="add" startTime="66681">
    <iact:property name="dataType"/>
    <iact:actionData xml:id="d8">
      <inkml:trace xmlns:inkml="http://www.w3.org/2003/InkML" xml:id="stk8" contextRef="#ctx0" brushRef="#br0">20116 5936 0,'26'0'301,"-1"0"-289,1 0 0,-1 0-6,26 0 11,-26 0-11,0 0 10,1 0-10,-1 0 26,0 26-25,1-26 1,-1 0 0,26 0-2,0 0 0,-26 0 11,0 0-7,1 0-5,-1 0 7,1 0-7,-1 0 3,0 0 12,1 25-13,-1-25 1,0 0 0</inkml:trace>
    </iact:actionData>
  </iact:action>
  <iact:action type="add" startTime="69155">
    <iact:property name="dataType"/>
    <iact:actionData xml:id="d9">
      <inkml:trace xmlns:inkml="http://www.w3.org/2003/InkML" xml:id="stk9" contextRef="#ctx0" brushRef="#br0">17960 5936 0,'0'26'331,"0"-1"-329,0 0 13,0 1-9,0-1 44,0 1-24,25-1-10,-25 0-7,26-25-4,-26 51 10,25-51 0,1 25-6,-1-25-3,0 0 3,26 26-2,-26-26 0,1 0 9,-1 0-8,26 0-3,-26 0 5,51 0-1,-50 0-2,-1 0 0,26 0 0,0 0 6,50-26-7,-50-50-2,25 51 5,-25 25-5,75-25 5,-75 25-3,0-26 4,0 26-5,25 0 4,-25 0-2,-26 0 8,26-25-7,-26 25-2,0 0 2,26 0 1,-26 0-2,1 0 7,-1 0-3,1 0-5,-1 0 8,0 0-6,1 0 6,-1 0 1,0 0 0,-25-26 356,0 1-357,0 0-4</inkml:trace>
    </iact:actionData>
  </iact:action>
  <iact:action type="add" startTime="99307">
    <iact:property name="dataType"/>
    <iact:actionData xml:id="d10">
      <inkml:trace xmlns:inkml="http://www.w3.org/2003/InkML" xml:id="stk10" contextRef="#ctx0" brushRef="#br0">27651 10426 0,'51'0'288,"-26"0"-279,0 0 4,26 0-7,0 0 1,-26 0 1,0 0 2,1 0-5,-1 0 12,1 0-6,-1 0-4,0 0-1,26 0 2,-26 0 7,1 0-9,-1 0 0,1 0 3,-1 0 0,0 0 0,26 0 4,-26 0-6,1 0 6,-1 0 1,0 0-5,1 0 0,-1 0 12,1 0-5,24 0 0,-24 0-10,-1 0 1,0 0 16,1 0-14,-1 0-3,1 0 1,-1 0 1,26 0 16,-26 0-9,0 0-7,1 0 2,-1 0-6,0 0 3,1 0 3,25 0 3,-26 0-6,0 0 8,1 0 16,-1 0-24,0 0 16,1 0-1,-1 0-7,26 0-7,-26 0 7,1 0 1,-1 0 13,0 0-21,1 0 9,-1 0-9,0 0-2,26 0 2,-25 0 5,-1 0 3,0 0 2,1 0-5,-1 0 13,0 0 12</inkml:trace>
    </iact:actionData>
  </iact:action>
  <iact:action type="add" startTime="101201">
    <iact:property name="dataType"/>
    <iact:actionData xml:id="d11">
      <inkml:trace xmlns:inkml="http://www.w3.org/2003/InkML" xml:id="stk11" contextRef="#ctx0" brushRef="#br0">27524 10629 0,'25'0'293,"26"0"-281,-26 0-2,1 0-8,-1 0 5,1 0 3,-1 0 3,0 0-7,1 0 2,24 0 1,-24 0 0,24 0 5,-24 0-7,-1 0 1,1 0-3,-1 0 3,0 0 0,1 0 1,-1 0-3,0 0 2,1 0-1,-1 0 1,1 0 0,-1 0 8,0 0-10,26 0 3,-26 0 4,1 0 13,-1 0-17,0 0 9,1 0-9,-1 0-2,1 0 1,24 0 0,-24 0 14,-1 0-11,0 0-2,1 0 0,-1 0 1,1 0-5,24 0 27,-24 25-26,-1-25 11,0 0-11,1 0 1,-1 0 1,0 26 9,1-26-1,25 0 32,-26 0-45,0 0 5,1 0 5,-1 25 0,0-25-2,1 0-4,-1 0 1,26 0-2,-26 0 19,1 0-20,-1 0 5,0 0-4,1 0 1,-1 26 0,0-26 9,26 0-5,-25 0-3,-1 0-3,0 0 2,1 0 9,-1 0-8,0 25 2,1-25-2,25 0 1,-26 0-1,0 0 44,1 0-43,-1 0 18</inkml:trace>
    </iact:actionData>
  </iact:action>
  <iact:action type="add" startTime="115562">
    <iact:property name="dataType"/>
    <iact:actionData xml:id="d12">
      <inkml:trace xmlns:inkml="http://www.w3.org/2003/InkML" xml:id="stk12" contextRef="#ctx0" brushRef="#br0">26585 17681 0,'76'0'271,"-25"0"-259,0 0-6,-26 0 1,26 0 6,-26 0-4,51 0-2,-50 0 1,25 0 0,-26 0 6,0 0-8,1 0 4,-1 0-5,26 0 5,-26 0-3,1 0 8,24 0-7,-24 0 0,-1 0 0,0 0-3,1 0 4,-1-25-3,0 25 4,1 0-5,-1 0 3,1 0-1,-1 0 0,0 0 24,26 0-24,-26 0 2,1 0 13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2-01T10:54:13.030"/>
    </inkml:context>
    <inkml:brush xml:id="br0">
      <inkml:brushProperty name="width" value="0.05292" units="cm"/>
      <inkml:brushProperty name="height" value="0.05292" units="cm"/>
      <inkml:brushProperty name="color" value="#FFC000"/>
    </inkml:brush>
    <inkml:brush xml:id="br1">
      <inkml:brushProperty name="width" value="0.05292" units="cm"/>
      <inkml:brushProperty name="height" value="0.05292" units="cm"/>
    </inkml:brush>
  </inkml:definitions>
  <iact:action type="add" startTime="18213">
    <iact:property name="dataType"/>
    <iact:actionData xml:id="d0">
      <inkml:trace xmlns:inkml="http://www.w3.org/2003/InkML" xml:id="stk0" contextRef="#ctx0" brushRef="#br0">4464 3653 0,'0'26'234,"0"-1"-227,0 1 0,0-1 1,0 0-1,0 1 8,0-1 76,0 26-75,0-26-6,26 0 5,-26 1-11,0-1 18,25-25 1,-25 26 0,25-26-15,-25 25 67,26 0-67,-26 26 2,25-51 10,-25 25 35,25-25-35,-25 26-12,26-26-1,24 25 1,-24 0-1,-1-25 3,1 0 15,-1 0-7,0 0-10,1 0-1,-1 0 1,26 0-1,-26 0 11,1 0-12,-1 0 0,0 0 17,1 0-16,-1 0 1,26 0 7,-26 0-6,0-25-1,1 25-2,-1 0 24,-25-51 244,0 26-239,-25-178-12,-1 102-15,1-1 8,0 26-5,-1 76-8,26-51 5,0 26-1,0 0 1,-25-1 0,25 1 14,-25 25 46,-26-26-52,26-50-8,-1 51-2,1 0 3,-1 25-1,1-26-3,25 1 3,-25 0-1,-1-1 0,-24 26 1,24 0 1,1 0-3,25-25 63,-26 25-38,1 0-25,0 0 11,-1 0 57,1 0-67,0 0 231,25 25-233,0 1 2,0-1 3,0 0-4,0 1 8,-26-1 56,26 26-64,0-26 1,0 0 0,-25-25 31,0 26 23,25-1-54,0 1 0,0-1 1,0 0-1,-26 1 63,26-1-64,0 0 2,0 1-1,0-1 23</inkml:trace>
    </iact:actionData>
  </iact:action>
  <iact:action type="add" startTime="26319">
    <iact:property name="dataType"/>
    <iact:actionData xml:id="d1">
      <inkml:trace xmlns:inkml="http://www.w3.org/2003/InkML" xml:id="stk1" contextRef="#ctx0" brushRef="#br0">6367 3806 0,'0'25'308,"0"0"-300,0 1 263,0-1-163,25 26-103,-25-26 3,26 1 8,-26-1 28,25 0 77</inkml:trace>
    </iact:actionData>
  </iact:action>
  <iact:action type="add" startTime="28077">
    <iact:property name="dataType"/>
    <iact:actionData xml:id="d2">
      <inkml:trace xmlns:inkml="http://www.w3.org/2003/InkML" xml:id="stk2" contextRef="#ctx0" brushRef="#br0">6620 3780 0,'0'51'320,"0"-26"-312,0 1 2,0-1-3,0 0 1,0 1-1,-25-1 1,25 1 2,-25-1-5,25 0 3,-26 1 2,26-1-5,0 0 2,0 1 1,-25-26 8,25 25 6,0 0-7,-25 26-7,-26-25 14,26-1-15,-1 0 3,1 1-4,25-1 2,-26-25-1,1 0 0,25 25 1,0 1-1,-25-26 1</inkml:trace>
    </iact:actionData>
  </iact:action>
  <iact:action type="add" startTime="29420">
    <iact:property name="dataType"/>
    <iact:actionData xml:id="d3">
      <inkml:trace xmlns:inkml="http://www.w3.org/2003/InkML" xml:id="stk3" contextRef="#ctx0" brushRef="#br0">6849 3755 0,'0'25'329,"0"1"-322,0-1 0,0 0-1,0 1-1,0-1 4,0 0 4,0 1 12,-26-26-18,26 25 2,0 26-5,0-26 4,0 1 0,0-1 39,-25 0 29</inkml:trace>
    </iact:actionData>
  </iact:action>
  <iact:action type="add" startTime="30657">
    <iact:property name="dataType"/>
    <iact:actionData xml:id="d4">
      <inkml:trace xmlns:inkml="http://www.w3.org/2003/InkML" xml:id="stk4" contextRef="#ctx0" brushRef="#br0">6798 3679 0,'25'0'293,"1"0"-284,-1 0 5,1 0-7,-1 0 9,0 0-5,26 0 8,-26 0-7,1 0-9,-26 25 35,0 1-30,25-26-1,-25 25 4,0 0-7,0 1 4,0-1-1,0 0 1,0 1-1,0-1 8,0 26-6,0-26-3,0 1 2,0-1 0,0 0 10,0 1-12,0-1 15,0 0 9,0 26-20,0-26 6</inkml:trace>
    </iact:actionData>
  </iact:action>
  <iact:action type="add" startTime="32182">
    <iact:property name="dataType"/>
    <iact:actionData xml:id="d5">
      <inkml:trace xmlns:inkml="http://www.w3.org/2003/InkML" xml:id="stk5" contextRef="#ctx0" brushRef="#br0">6874 4110 0,'26'0'359,"-1"0"-293,0-25-45,1 25-13,-1 0 5,0 0 108,1 0 158</inkml:trace>
    </iact:actionData>
  </iact:action>
  <iact:action type="add" startTime="34038">
    <iact:property name="dataType"/>
    <iact:actionData xml:id="d6">
      <inkml:trace xmlns:inkml="http://www.w3.org/2003/InkML" xml:id="stk6" contextRef="#ctx0" brushRef="#br0">6900 4085 0,'-26'25'343,"26"0"-337,0 1 2,0-1-2,0 0 23</inkml:trace>
    </iact:actionData>
  </iact:action>
  <iact:action type="add" startTime="35480">
    <iact:property name="dataType"/>
    <iact:actionData xml:id="d7">
      <inkml:trace xmlns:inkml="http://www.w3.org/2003/InkML" xml:id="stk7" contextRef="#ctx0" brushRef="#br0">7128 4186 0,'25'25'829,"-25"1"-815,0-1 25</inkml:trace>
    </iact:actionData>
  </iact:action>
  <iact:action type="add" startTime="39457">
    <iact:property name="dataType"/>
    <iact:actionData xml:id="d8">
      <inkml:trace xmlns:inkml="http://www.w3.org/2003/InkML" xml:id="stk8" contextRef="#ctx0" brushRef="#br0">6798 7484 0,'25'0'218,"1"0"-209,-1 0-1,1 0 5,-1 0-6,0 0 4,26 0-7,-26 0 4,1 0 0,-1 0 22,0 0-23,1 0 1,-1 0 3,1 0-7,-1 0 3,0 0 1,1 0 12,-1 0-2,0 0 5,1 0-8,-1 0 11</inkml:trace>
    </iact:actionData>
  </iact:action>
  <iact:action type="add" startTime="40853">
    <iact:property name="dataType"/>
    <iact:actionData xml:id="d9">
      <inkml:trace xmlns:inkml="http://www.w3.org/2003/InkML" xml:id="stk9" contextRef="#ctx0" brushRef="#br0">6519 6824 0,'51'51'211,"-1"0"-203,-24-26 1,-1 0 1,-25 1-2,51 24-1,-26-24-1,1-26 0,-26 25 3,0 1-4,25-26 9,0 25-6,1 0 6,-26 1-5,25-1-2,1-25 1,24 25-1,-24 1 2,-1-1-1,0 1 5,26-1-7,-26 0 5,1 1-3,25-1-1,-26-25 2,0 0-3,1 0 4,-26 51 42,25-51-43</inkml:trace>
    </iact:actionData>
  </iact:action>
  <iact:action type="add" startTime="41924">
    <iact:property name="dataType"/>
    <iact:actionData xml:id="d10">
      <inkml:trace xmlns:inkml="http://www.w3.org/2003/InkML" xml:id="stk10" contextRef="#ctx0" brushRef="#br0">6874 7509 0,'26'-25'294,"-1"-1"-283,-25 1-2,51 0 0,-51-1-1,25-24 3,-25 24-4,0 1 0,25 25 19,-25-26-18,26 1-1,-1 25-2,0-25 5,1-1-2,-1 1 2,1-26-6,-1 26 2,0 25 3,1-26 0</inkml:trace>
    </iact:actionData>
  </iact:action>
  <iact:action type="add" startTime="75018">
    <iact:property name="dataType"/>
    <iact:actionData xml:id="d11">
      <inkml:trace xmlns:inkml="http://www.w3.org/2003/InkML" xml:id="stk11" contextRef="#ctx0" brushRef="#br1">28945 4896 0,'25'0'293,"0"0"-283,1 0-3,24 0 6,-24 0-4,-1 0 7,1 0 5,-1 0-14,0 0 22,1-25-19,24 0 0,26-1-2,-25 1-1,-25 25 0,24-25-2,-24-1 9,-1 26-8</inkml:trace>
    </iact:actionData>
  </iact:action>
  <iact:action type="add" startTime="86088">
    <iact:property name="dataType"/>
    <iact:actionData xml:id="d12">
      <inkml:trace xmlns:inkml="http://www.w3.org/2003/InkML" xml:id="stk12" contextRef="#ctx0" brushRef="#br1">27625 7585 0,'26'0'323,"-1"0"-320,1 0 6,-1 0-2,0 0-1,1 0 2,-1 0-1,0 0 3,1 0 1,-1 0-2,26 0-3,-26 0 5,1 0 1,-1 0 10,0 0 25</inkml:trace>
    </iact:actionData>
  </iact:action>
  <iact:action type="add" startTime="92510">
    <iact:property name="dataType"/>
    <iact:actionData xml:id="d13">
      <inkml:trace xmlns:inkml="http://www.w3.org/2003/InkML" xml:id="stk13" contextRef="#ctx0" brushRef="#br1">27549 6951 0,'0'-25'380,"0"-1"-350,0-50 21,26 51-22,-1-1-21,0 1-2,1 25 3,-26-25-2,25 25 0,1-26 0,24 26 1,-24-25 0,-1 25-1,0-25 78,1 25-69,-1 0 8,0 0-13,1-51 6,25 51 34,-26 0-36,0 0 91,1 0-58,-1 0-25,0 0-4,1 0 11,-26 25-5,25-25 20,1 26 3,-26-1-37,25 0-3,-25 1-1,25-26 8,-25 25-8,26 0 39,-26 1-39,0 25 61,0-26-56,0 0-3,0 1 4</inkml:trace>
    </iact:actionData>
  </iact:action>
  <iact:action type="add" startTime="98909">
    <iact:property name="dataType"/>
    <iact:actionData xml:id="d14">
      <inkml:trace xmlns:inkml="http://www.w3.org/2003/InkML" xml:id="stk14" contextRef="#ctx0" brushRef="#br1">28767 7585 0,'25'0'309,"1"0"-263,-1 0-14,0 0-19,1 0 10,-1 0-12,26 0 2,-26 0-3,1 26 1,-1-26-4,0 0 4,26 0 1,-25 0-9,24 0 6,-24 0 2</inkml:trace>
    </iact:actionData>
  </iact:action>
  <iact:action type="add" startTime="100215">
    <iact:property name="dataType"/>
    <iact:actionData xml:id="d15">
      <inkml:trace xmlns:inkml="http://www.w3.org/2003/InkML" xml:id="stk15" contextRef="#ctx0" brushRef="#br1">28868 6342 0,'0'51'280,"51"-26"-267,-51 1 0,26-1 42,-26 0-36,25 1 7,0-26-19,1 25 25,-26 1 31,25-26-15,-25 50-41,25-24-1,-25-1 12,51 0 13,-25 1-21,-26-1-4,25 0 4,-25 1-3,0 25 0,25-26 18</inkml:trace>
    </iact:actionData>
  </iact:action>
  <iact:action type="add" startTime="101597">
    <iact:property name="dataType"/>
    <iact:actionData xml:id="d16">
      <inkml:trace xmlns:inkml="http://www.w3.org/2003/InkML" xml:id="stk16" contextRef="#ctx0" brushRef="#br1">29198 6165 0,'-25'0'255,"-26"25"-243,26 0-3,25 1 0,-26-1-7,26 0 6,0 26 29,-25-25-29,0-26-1,25 25 2,-26 0-1,1 1-1,0 24 1,25-24-1,-51 25 0,25-51 0,26 25-1,0 0 3,-25 1 42,25-1-43,-25 0 7,-1 1-8,26 24 11</inkml:trace>
    </iact:actionData>
  </iact:action>
  <iact:action type="add" startTime="119013">
    <iact:property name="dataType"/>
    <iact:actionData xml:id="d17">
      <inkml:trace xmlns:inkml="http://www.w3.org/2003/InkML" xml:id="stk17" contextRef="#ctx0" brushRef="#br1">29579 12024 0,'0'51'325,"0"-26"-323,0 1 9,0-1 3,0 0-3,25-25 350,26 0-354,-26 0 0,1 0 0,-1 0 2,26 0-2,-26 0 1,0 0-1,1 0 1,-1 0-1,1 0 2,-1 0 14,26 0-9,-26 0-7,0 0 0,1 0 2,-1 0 1,1 0 2,-1 0 3,0 0 28,-25-25 556,0 0-584,0-26-3</inkml:trace>
    </iact:actionData>
  </iact:action>
  <iact:action type="add" startTime="139782">
    <iact:property name="dataType"/>
    <iact:actionData xml:id="d18">
      <inkml:trace xmlns:inkml="http://www.w3.org/2003/InkML" xml:id="stk18" contextRef="#ctx0" brushRef="#br1">7458 12481 0,'25'0'293,"0"0"-282,51 0 0,-50 0 0,-1 0-3,1 0 0,-1 0-4,0 0 41,1 0-33,-1 0 0,0 0-3,26 0 5,-25 0-4,-1 0 2</inkml:trace>
    </iact:actionData>
  </iact:action>
  <iact:action type="add" startTime="141651">
    <iact:property name="dataType"/>
    <iact:actionData xml:id="d19">
      <inkml:trace xmlns:inkml="http://www.w3.org/2003/InkML" xml:id="stk19" contextRef="#ctx0" brushRef="#br1">4616 12303 0,'0'26'244,"0"-1"-208,0 0-20,0 26 0,26-51 510,24 0-492,-24 0 0,-1 0-22,1 0-1,-1 0-2,0 0 7,1 0 5,24 0 8,-24 0-22,-1 0 1,1 0 22,-1 0-2,0 0 7,1 0 16,-1 0-40,26 25 4,-26-25-3,0 0 10,1 0 7,-1 0 10,1 0 6,-1 0-8,0 0-35,1 0 13,-1 0 461,0 0-431,-25-25-34,26 25 113,-1-76-107,-25 51-4</inkml:trace>
    </iact:actionData>
  </iact:action>
  <iact:action type="add" startTime="154746">
    <iact:property name="dataType"/>
    <iact:actionData xml:id="d20">
      <inkml:trace xmlns:inkml="http://www.w3.org/2003/InkML" xml:id="stk20" contextRef="#ctx0" brushRef="#br1">7128 16945 0,'101'0'293,"-25"0"-277,-50 0-4,-1 0-4,1 0 6,-1 0-4,26 0 35,-26 0-33,0 0 4,1 0-6,-1 0 20,0 0-18,1 0 40,-1 0-10,26 0-19,-26 0 36</inkml:trace>
    </iact:actionData>
  </iact:action>
</iact:actions>
</file>

<file path=ppt/media/image1.jpg>
</file>

<file path=ppt/media/image10.jpeg>
</file>

<file path=ppt/media/image10.png>
</file>

<file path=ppt/media/image11.jpe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16CFA-69E4-48D6-BE54-279B9522FC87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051A5-DA88-418A-8C55-54713ECBF3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376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51A5-DA88-418A-8C55-54713ECBF39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879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0D5765-9153-4680-AE27-D9563F38A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89BFE4D-7669-4C63-8F5A-BD8A0366D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6FEF4D-34ED-46DB-AA66-2425D03D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CF26D2-12B3-47F0-A534-A7E6E8D4E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D65F32-345E-4ED6-941F-823A23A7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18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A9233A-22C7-4D00-9538-1039D9E98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0EDAED4-7D47-4B03-87D7-6B1B4557F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BE9836-2688-4479-AE89-4714200B1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EA51A9-BB24-438F-9175-C731140C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C12103-7D4B-4FD1-ABAE-7639E21A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183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2302080-CD97-4BD4-8701-02D8D18EA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F55965-8959-43CA-92F9-371AAE1F1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1DDF2C-7536-486F-9AC1-421792C5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E822F0-ECAD-4707-BCA6-3488BB911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6CD62C-93D1-450A-9E89-5DB19813C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6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FADD59-D3A9-460B-89DC-CF53EA1E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6EBC04-9D1D-45E4-81EF-13EF84564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771B40-26E3-45A5-86F2-99430091A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F833E9-7CD7-4D89-981C-B4014AA37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09D0ED-BDE3-44BE-9ED0-1B7E63229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173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4F58E-5B40-44B1-A042-69BBF79D8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352EA4-E4CA-4154-9147-E44D5596B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D93C24-DBE0-4031-BE2F-1E7834858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0450D1-9358-46D1-99C9-702426D5E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2D385F-E167-4AAE-9FBF-A001D3E9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97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53F420-0CD7-41EB-A00E-5C0B068BD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2BCE82-2554-4019-8843-CFBFDA29EF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BA9712-E826-4469-A7A5-AF44C8F52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98CF593-4D85-4F11-A6D4-CB73571C5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0C7CE7-3655-4258-9DA1-86F115B4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0EEB63-7A03-4DFE-ACFA-893785A09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21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63D064-AD89-420B-821F-6C9851CB2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8D3138-C483-45BC-ACF2-91C74429C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D3320E-2FD5-459C-BE72-974FA3EB3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E9DE8B4-4411-479D-938E-6C57ADBE51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23D24FC-01E0-44AC-A5E1-0304571D27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C09913B-0318-4D2D-A967-1429C3364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7F92FB9-F073-4F60-BB1C-EC9A06112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E9D799-9C6C-4C7E-9901-99D6DAF4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1770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005D6D-6D09-44C4-BDCE-73E64018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6D8CBC-7958-4E99-8495-CB19F70CE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1C961CD-D10A-4CF8-A57E-E35AB134E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0A31ED-47E5-4046-82B0-F7FE28B1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62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170BC32-676E-4688-9CE9-CB8AB6D6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00B1938-273C-4D24-9A3B-E9175FA69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CDC1DEE-C213-496B-B642-5F20902B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877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7CA643-2A82-4AE1-AA97-8D6EC70C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94E944-D5CD-443B-BF49-8E566DC9E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13F967-68A0-47EB-922A-C8B26D2CE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204630-5A83-4E1D-BE07-FD626F764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0FC3CF-59FC-46A0-BA27-4492A4CE1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045B60-A667-413C-A370-7A7B2972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862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B3390-0291-4C97-8C96-07E2D3137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2996293-BB42-41D5-9E93-44227D328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717D59-5B60-43E6-B473-DD6A326B3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E403F5-8FCD-4295-80A1-6DF42C238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0DEA8B-3384-4B67-A241-29D545CB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67002E-6A47-487B-8CD6-10A660AD8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721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2230D0-CEA7-4F11-BC78-CE2EE223E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2A746C-293E-45B7-9DEA-E11C160AD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722267-96B7-41F0-AEEE-51A6AFA043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30F87-AD7D-4134-B491-B470B1545E19}" type="datetimeFigureOut">
              <a:rPr lang="ru-RU" smtClean="0"/>
              <a:t>01.02.2021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0BEE0C-29DF-4540-8180-510F3E822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C5EC46-940B-4870-8F3D-1A2E82EA6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D6DA1-DD98-4001-A8F8-3A4FBF12BB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9845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340422-0F0E-4C8F-BE31-D1B5E97DF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1560" y="2954178"/>
            <a:ext cx="5008880" cy="949643"/>
          </a:xfrm>
        </p:spPr>
        <p:txBody>
          <a:bodyPr/>
          <a:lstStyle/>
          <a:p>
            <a:r>
              <a:rPr lang="en-US" b="1" dirty="0"/>
              <a:t>Bonjour !</a:t>
            </a:r>
            <a:endParaRPr lang="ru-RU" b="1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2F1136D-0CD7-42B4-8E38-839A073E4F9A}"/>
              </a:ext>
            </a:extLst>
          </p:cNvPr>
          <p:cNvSpPr/>
          <p:nvPr/>
        </p:nvSpPr>
        <p:spPr>
          <a:xfrm>
            <a:off x="7094483" y="4834759"/>
            <a:ext cx="4729655" cy="17657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b="1" dirty="0"/>
              <a:t>Курсы французского языка (начальный уровень А1)</a:t>
            </a:r>
          </a:p>
        </p:txBody>
      </p:sp>
    </p:spTree>
    <p:extLst>
      <p:ext uri="{BB962C8B-B14F-4D97-AF65-F5344CB8AC3E}">
        <p14:creationId xmlns:p14="http://schemas.microsoft.com/office/powerpoint/2010/main" val="83409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8"/>
    </mc:Choice>
    <mc:Fallback xmlns="">
      <p:transition spd="slow" advTm="371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C3831199-F3E4-4034-94E8-32A0B0667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370002"/>
              </p:ext>
            </p:extLst>
          </p:nvPr>
        </p:nvGraphicFramePr>
        <p:xfrm>
          <a:off x="0" y="680720"/>
          <a:ext cx="12192000" cy="61772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1113697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200027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53358875"/>
                    </a:ext>
                  </a:extLst>
                </a:gridCol>
              </a:tblGrid>
              <a:tr h="27337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sng" dirty="0">
                          <a:solidFill>
                            <a:schemeClr val="tx1"/>
                          </a:solidFill>
                          <a:effectLst/>
                        </a:rPr>
                        <a:t>До свидания.</a:t>
                      </a:r>
                      <a:endParaRPr lang="ru-RU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fr-FR" sz="2000" dirty="0">
                          <a:solidFill>
                            <a:schemeClr val="tx1"/>
                          </a:solidFill>
                          <a:effectLst/>
                        </a:rPr>
                        <a:t>Au revoir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{О </a:t>
                      </a:r>
                      <a:r>
                        <a:rPr lang="ru-RU" sz="2000" dirty="0" err="1">
                          <a:solidFill>
                            <a:schemeClr val="tx1"/>
                          </a:solidFill>
                          <a:effectLst/>
                        </a:rPr>
                        <a:t>ревуар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2. </a:t>
                      </a:r>
                      <a:r>
                        <a:rPr lang="fr-FR" sz="2000" dirty="0">
                          <a:solidFill>
                            <a:schemeClr val="tx1"/>
                          </a:solidFill>
                          <a:effectLst/>
                        </a:rPr>
                        <a:t>A bient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ô</a:t>
                      </a:r>
                      <a:r>
                        <a:rPr lang="fr-FR" sz="2000" dirty="0">
                          <a:solidFill>
                            <a:schemeClr val="tx1"/>
                          </a:solidFill>
                          <a:effectLst/>
                        </a:rPr>
                        <a:t>t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{А </a:t>
                      </a:r>
                      <a:r>
                        <a:rPr lang="ru-RU" sz="2000" dirty="0" err="1">
                          <a:solidFill>
                            <a:schemeClr val="tx1"/>
                          </a:solidFill>
                          <a:effectLst/>
                        </a:rPr>
                        <a:t>биенто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sng">
                          <a:solidFill>
                            <a:schemeClr val="tx1"/>
                          </a:solidFill>
                          <a:effectLst/>
                        </a:rPr>
                        <a:t>Пока.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Salut</a:t>
                      </a: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{Салю}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2. </a:t>
                      </a: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Ciao</a:t>
                      </a: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{Чао}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sng">
                          <a:solidFill>
                            <a:schemeClr val="tx1"/>
                          </a:solidFill>
                          <a:effectLst/>
                        </a:rPr>
                        <a:t>Увидимся.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1. A plus.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А плюс</a:t>
                      </a: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2. A tout à l’heure.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А тута л</a:t>
                      </a:r>
                      <a:r>
                        <a:rPr lang="kk-KZ" sz="2000" b="1">
                          <a:solidFill>
                            <a:schemeClr val="tx1"/>
                          </a:solidFill>
                          <a:effectLst/>
                        </a:rPr>
                        <a:t>ё</a:t>
                      </a:r>
                      <a:r>
                        <a:rPr lang="ru-RU" sz="2000" b="1">
                          <a:solidFill>
                            <a:schemeClr val="tx1"/>
                          </a:solidFill>
                          <a:effectLst/>
                        </a:rPr>
                        <a:t>р</a:t>
                      </a:r>
                      <a:r>
                        <a:rPr lang="fr-FR" sz="2000" b="1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62252"/>
                  </a:ext>
                </a:extLst>
              </a:tr>
              <a:tr h="344352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sng">
                          <a:solidFill>
                            <a:schemeClr val="tx1"/>
                          </a:solidFill>
                          <a:effectLst/>
                        </a:rPr>
                        <a:t>Хорошего дня!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fr-FR" sz="2000">
                          <a:solidFill>
                            <a:schemeClr val="tx1"/>
                          </a:solidFill>
                          <a:effectLst/>
                        </a:rPr>
                        <a:t>Bonne journ</a:t>
                      </a: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é</a:t>
                      </a:r>
                      <a:r>
                        <a:rPr lang="fr-FR" sz="2000">
                          <a:solidFill>
                            <a:schemeClr val="tx1"/>
                          </a:solidFill>
                          <a:effectLst/>
                        </a:rPr>
                        <a:t>e</a:t>
                      </a: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{Бон журнэ}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sng">
                          <a:solidFill>
                            <a:schemeClr val="tx1"/>
                          </a:solidFill>
                          <a:effectLst/>
                        </a:rPr>
                        <a:t>Хорошего вечера!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fr-FR" sz="2000">
                          <a:solidFill>
                            <a:schemeClr val="tx1"/>
                          </a:solidFill>
                          <a:effectLst/>
                        </a:rPr>
                        <a:t>Bonne soir</a:t>
                      </a: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é</a:t>
                      </a:r>
                      <a:r>
                        <a:rPr lang="fr-FR" sz="2000">
                          <a:solidFill>
                            <a:schemeClr val="tx1"/>
                          </a:solidFill>
                          <a:effectLst/>
                        </a:rPr>
                        <a:t>e</a:t>
                      </a: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solidFill>
                            <a:schemeClr val="tx1"/>
                          </a:solidFill>
                          <a:effectLst/>
                        </a:rPr>
                        <a:t>{Бон суарэ}</a:t>
                      </a:r>
                      <a:endParaRPr lang="ru-RU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none" strike="noStrike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u="sng" dirty="0">
                          <a:solidFill>
                            <a:schemeClr val="tx1"/>
                          </a:solidFill>
                          <a:effectLst/>
                        </a:rPr>
                        <a:t>Спасибо</a:t>
                      </a:r>
                      <a:r>
                        <a:rPr lang="fr-FR" sz="2000" b="1" u="sng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ru-RU" sz="2000" b="1" u="sng" dirty="0">
                          <a:solidFill>
                            <a:schemeClr val="tx1"/>
                          </a:solidFill>
                          <a:effectLst/>
                        </a:rPr>
                        <a:t>Вам</a:t>
                      </a:r>
                      <a:r>
                        <a:rPr lang="fr-FR" sz="2000" b="1" u="sng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ru-RU" sz="2000" b="1" u="sng" dirty="0">
                          <a:solidFill>
                            <a:schemeClr val="tx1"/>
                          </a:solidFill>
                          <a:effectLst/>
                        </a:rPr>
                        <a:t>тебе тоже</a:t>
                      </a:r>
                      <a:r>
                        <a:rPr lang="fr-FR" sz="2000" b="1" u="sng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ru-RU" sz="20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0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 dirty="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r>
                        <a:rPr lang="kk-KZ" sz="2000" b="1" dirty="0">
                          <a:solidFill>
                            <a:schemeClr val="tx1"/>
                          </a:solidFill>
                          <a:effectLst/>
                        </a:rPr>
                        <a:t> Merci</a:t>
                      </a:r>
                      <a:r>
                        <a:rPr lang="fr-FR" sz="2000" b="1" dirty="0">
                          <a:solidFill>
                            <a:schemeClr val="tx1"/>
                          </a:solidFill>
                          <a:effectLst/>
                        </a:rPr>
                        <a:t>, à vous/toi aussi.</a:t>
                      </a:r>
                      <a:endParaRPr lang="ru-RU" sz="20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tx1"/>
                          </a:solidFill>
                          <a:effectLst/>
                        </a:rPr>
                        <a:t>{Мерси, а </a:t>
                      </a:r>
                      <a:r>
                        <a:rPr lang="ru-RU" sz="2000" b="1" dirty="0" err="1">
                          <a:solidFill>
                            <a:schemeClr val="tx1"/>
                          </a:solidFill>
                          <a:effectLst/>
                        </a:rPr>
                        <a:t>ву</a:t>
                      </a:r>
                      <a:r>
                        <a:rPr lang="ru-RU" sz="2000" b="1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ru-RU" sz="2000" b="1" dirty="0" err="1">
                          <a:solidFill>
                            <a:schemeClr val="tx1"/>
                          </a:solidFill>
                          <a:effectLst/>
                        </a:rPr>
                        <a:t>туа</a:t>
                      </a:r>
                      <a:r>
                        <a:rPr lang="ru-RU" sz="2000" b="1" dirty="0">
                          <a:solidFill>
                            <a:schemeClr val="tx1"/>
                          </a:solidFill>
                          <a:effectLst/>
                        </a:rPr>
                        <a:t> оси}</a:t>
                      </a:r>
                      <a:endParaRPr lang="ru-RU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828412"/>
                  </a:ext>
                </a:extLst>
              </a:tr>
            </a:tbl>
          </a:graphicData>
        </a:graphic>
      </p:graphicFrame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A8E6FB8-BB00-4CA3-8C3B-917662F46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341564"/>
              </p:ext>
            </p:extLst>
          </p:nvPr>
        </p:nvGraphicFramePr>
        <p:xfrm>
          <a:off x="0" y="0"/>
          <a:ext cx="12192000" cy="8076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649744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22441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8292681"/>
                    </a:ext>
                  </a:extLst>
                </a:gridCol>
              </a:tblGrid>
              <a:tr h="5214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Формальное общение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(на «Вы»)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Неформальное общение (на «ты»)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Ответы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5809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A2666182-7E84-411F-BFA7-F4E5F086443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07040" y="1150920"/>
              <a:ext cx="9251640" cy="494964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A2666182-7E84-411F-BFA7-F4E5F08644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7680" y="1141560"/>
                <a:ext cx="9270360" cy="49683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Звук 7">
            <a:hlinkClick r:id="" action="ppaction://media"/>
            <a:extLst>
              <a:ext uri="{FF2B5EF4-FFF2-40B4-BE49-F238E27FC236}">
                <a16:creationId xmlns:a16="http://schemas.microsoft.com/office/drawing/2014/main" id="{27AA966C-57C5-4936-985A-14670D80B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708"/>
    </mc:Choice>
    <mc:Fallback xmlns="">
      <p:transition spd="slow" advTm="166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Правила чтения - Французский язык для начинающих">
            <a:extLst>
              <a:ext uri="{FF2B5EF4-FFF2-40B4-BE49-F238E27FC236}">
                <a16:creationId xmlns:a16="http://schemas.microsoft.com/office/drawing/2014/main" id="{D7357486-8F16-46B0-9641-A2D34BE94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60" y="959587"/>
            <a:ext cx="5638440" cy="493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5D1BD1B-3E7F-401B-95A4-8CA2FF13D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725" y="1737678"/>
            <a:ext cx="470535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267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Французский язык. Артикли определенные и неопределенные - YouTube">
            <a:extLst>
              <a:ext uri="{FF2B5EF4-FFF2-40B4-BE49-F238E27FC236}">
                <a16:creationId xmlns:a16="http://schemas.microsoft.com/office/drawing/2014/main" id="{AEA471B7-140A-4557-843D-CD5315C59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838140B-674E-4E0B-BCC9-3D54B0C99572}"/>
              </a:ext>
            </a:extLst>
          </p:cNvPr>
          <p:cNvSpPr/>
          <p:nvPr/>
        </p:nvSpPr>
        <p:spPr>
          <a:xfrm>
            <a:off x="1762760" y="3312346"/>
            <a:ext cx="2026920" cy="5181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ОПРЕДЕЛЕННЫЕ АРТИКЛИ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C883E28-1A89-4111-A4B4-1E345A1E7568}"/>
              </a:ext>
            </a:extLst>
          </p:cNvPr>
          <p:cNvSpPr/>
          <p:nvPr/>
        </p:nvSpPr>
        <p:spPr>
          <a:xfrm>
            <a:off x="1762760" y="4881880"/>
            <a:ext cx="2204720" cy="5181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НЕОПРЕДЕЛЕННЫЕ АРТИКЛИ</a:t>
            </a:r>
          </a:p>
        </p:txBody>
      </p:sp>
      <p:sp>
        <p:nvSpPr>
          <p:cNvPr id="3" name="Стрелка: вправо 2">
            <a:extLst>
              <a:ext uri="{FF2B5EF4-FFF2-40B4-BE49-F238E27FC236}">
                <a16:creationId xmlns:a16="http://schemas.microsoft.com/office/drawing/2014/main" id="{9EFC1417-FC17-4469-B398-459A37D52391}"/>
              </a:ext>
            </a:extLst>
          </p:cNvPr>
          <p:cNvSpPr/>
          <p:nvPr/>
        </p:nvSpPr>
        <p:spPr>
          <a:xfrm rot="2073644">
            <a:off x="883782" y="3251914"/>
            <a:ext cx="767724" cy="701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C0D9EEAE-BECB-42DE-B966-BEB97A127463}"/>
              </a:ext>
            </a:extLst>
          </p:cNvPr>
          <p:cNvSpPr/>
          <p:nvPr/>
        </p:nvSpPr>
        <p:spPr>
          <a:xfrm rot="2073644">
            <a:off x="883782" y="4790440"/>
            <a:ext cx="767724" cy="701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DBAC0F3E-5B7F-4A23-A2C2-48B8B5019362}"/>
              </a:ext>
            </a:extLst>
          </p:cNvPr>
          <p:cNvSpPr/>
          <p:nvPr/>
        </p:nvSpPr>
        <p:spPr>
          <a:xfrm>
            <a:off x="6705600" y="2821694"/>
            <a:ext cx="701040" cy="27432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C5F949A-2D63-4DBE-8D18-8F69467A196B}"/>
              </a:ext>
            </a:extLst>
          </p:cNvPr>
          <p:cNvSpPr/>
          <p:nvPr/>
        </p:nvSpPr>
        <p:spPr>
          <a:xfrm>
            <a:off x="10789920" y="213360"/>
            <a:ext cx="1198880" cy="13106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4953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Правильная интонация во французском языке: что нужно знать!">
            <a:extLst>
              <a:ext uri="{FF2B5EF4-FFF2-40B4-BE49-F238E27FC236}">
                <a16:creationId xmlns:a16="http://schemas.microsoft.com/office/drawing/2014/main" id="{B68F399C-1947-47AB-AA87-095B1268D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1900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Порядок слов во французском предложении: принципы строения">
            <a:extLst>
              <a:ext uri="{FF2B5EF4-FFF2-40B4-BE49-F238E27FC236}">
                <a16:creationId xmlns:a16="http://schemas.microsoft.com/office/drawing/2014/main" id="{56407B25-BD94-4373-8B49-F12AE774B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96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678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FD7057-E0A4-4D99-8A9C-76D534207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Merci ! Et bonne soirée 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96437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7AA1B9-4C08-4C9A-BEAE-186A95084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465946"/>
            <a:ext cx="11337925" cy="5909173"/>
          </a:xfrm>
          <a:prstGeom prst="rect">
            <a:avLst/>
          </a:prstGeom>
        </p:spPr>
      </p:pic>
      <p:pic>
        <p:nvPicPr>
          <p:cNvPr id="2" name="Звук 1">
            <a:hlinkClick r:id="" action="ppaction://media"/>
            <a:extLst>
              <a:ext uri="{FF2B5EF4-FFF2-40B4-BE49-F238E27FC236}">
                <a16:creationId xmlns:a16="http://schemas.microsoft.com/office/drawing/2014/main" id="{387CE4BB-BF9B-4BCC-9570-C38A20AE2D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19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74"/>
    </mc:Choice>
    <mc:Fallback xmlns="">
      <p:transition spd="slow" advTm="38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Счет по-французски с аудио и транскрибцией. Все цифры от 0 до 2017 |  polyglot-pro.com">
            <a:extLst>
              <a:ext uri="{FF2B5EF4-FFF2-40B4-BE49-F238E27FC236}">
                <a16:creationId xmlns:a16="http://schemas.microsoft.com/office/drawing/2014/main" id="{AA4844FD-5836-46D4-BE3C-C1DE75838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390" y="1109027"/>
            <a:ext cx="4344920" cy="463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Счет по-французски с аудио и транскрибцией. Все цифры от 0 до 2017 |  polyglot-pro.com">
            <a:extLst>
              <a:ext uri="{FF2B5EF4-FFF2-40B4-BE49-F238E27FC236}">
                <a16:creationId xmlns:a16="http://schemas.microsoft.com/office/drawing/2014/main" id="{136F2CE6-6980-4D98-81BD-D73379CB8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954" y="1109027"/>
            <a:ext cx="4238875" cy="471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Звук 1">
            <a:hlinkClick r:id="" action="ppaction://media"/>
            <a:extLst>
              <a:ext uri="{FF2B5EF4-FFF2-40B4-BE49-F238E27FC236}">
                <a16:creationId xmlns:a16="http://schemas.microsoft.com/office/drawing/2014/main" id="{42BC4862-52D6-4013-BD7B-1E4C2B96F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93"/>
    </mc:Choice>
    <mc:Fallback xmlns="">
      <p:transition spd="slow" advTm="29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Грамматика французского языка">
            <a:extLst>
              <a:ext uri="{FF2B5EF4-FFF2-40B4-BE49-F238E27FC236}">
                <a16:creationId xmlns:a16="http://schemas.microsoft.com/office/drawing/2014/main" id="{BB90402D-387E-4F3A-B466-792310B90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Звук 7">
            <a:hlinkClick r:id="" action="ppaction://media"/>
            <a:extLst>
              <a:ext uri="{FF2B5EF4-FFF2-40B4-BE49-F238E27FC236}">
                <a16:creationId xmlns:a16="http://schemas.microsoft.com/office/drawing/2014/main" id="{39BB0A96-F0E2-4C5C-B354-BB49D1CEBB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9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12"/>
    </mc:Choice>
    <mc:Fallback xmlns="">
      <p:transition spd="slow" advTm="25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1237A7B-E6A5-44BB-9304-2FF9D1F26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853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A3FA07B0-4CA5-40F0-81C3-2BB2A661B5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27846"/>
              </p:ext>
            </p:extLst>
          </p:nvPr>
        </p:nvGraphicFramePr>
        <p:xfrm>
          <a:off x="0" y="0"/>
          <a:ext cx="12192000" cy="73074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035407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2312118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6277395"/>
                    </a:ext>
                  </a:extLst>
                </a:gridCol>
              </a:tblGrid>
              <a:tr h="72136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kern="1800" spc="-10" dirty="0" err="1">
                          <a:solidFill>
                            <a:schemeClr val="tx1"/>
                          </a:solidFill>
                          <a:effectLst/>
                        </a:rPr>
                        <a:t>Faire</a:t>
                      </a:r>
                      <a:r>
                        <a:rPr lang="ru-RU" sz="1800" kern="180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1800" kern="1800" spc="-10" dirty="0" err="1">
                          <a:solidFill>
                            <a:schemeClr val="tx1"/>
                          </a:solidFill>
                          <a:effectLst/>
                        </a:rPr>
                        <a:t>connaissance</a:t>
                      </a:r>
                      <a:r>
                        <a:rPr lang="ru-RU" sz="1800" kern="1800" spc="-10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ru-RU" sz="1800" kern="1800" spc="-10" dirty="0" err="1">
                          <a:solidFill>
                            <a:schemeClr val="tx1"/>
                          </a:solidFill>
                          <a:effectLst/>
                        </a:rPr>
                        <a:t>se</a:t>
                      </a:r>
                      <a:r>
                        <a:rPr lang="ru-RU" sz="1800" kern="180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1800" kern="1800" spc="-10" dirty="0" err="1">
                          <a:solidFill>
                            <a:schemeClr val="tx1"/>
                          </a:solidFill>
                          <a:effectLst/>
                        </a:rPr>
                        <a:t>présenter</a:t>
                      </a:r>
                      <a:r>
                        <a:rPr lang="ru-RU" sz="1800" kern="1800" spc="-10" dirty="0">
                          <a:solidFill>
                            <a:schemeClr val="tx1"/>
                          </a:solidFill>
                          <a:effectLst/>
                        </a:rPr>
                        <a:t> – </a:t>
                      </a:r>
                      <a:endParaRPr lang="ru-RU" sz="18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kern="1800" spc="-10" dirty="0">
                          <a:solidFill>
                            <a:schemeClr val="tx1"/>
                          </a:solidFill>
                          <a:effectLst/>
                        </a:rPr>
                        <a:t>Фразы для знакомства/представления</a:t>
                      </a:r>
                      <a:endParaRPr lang="ru-RU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715275"/>
                  </a:ext>
                </a:extLst>
              </a:tr>
              <a:tr h="5214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Формальное общение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(на «Вы»)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dirty="0">
                          <a:effectLst/>
                        </a:rPr>
                        <a:t>Неформальное общение (на «ты»)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dirty="0">
                          <a:effectLst/>
                        </a:rPr>
                        <a:t>Ответы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058656"/>
                  </a:ext>
                </a:extLst>
              </a:tr>
              <a:tr h="481499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u="sng" dirty="0">
                          <a:solidFill>
                            <a:schemeClr val="tx1"/>
                          </a:solidFill>
                          <a:effectLst/>
                        </a:rPr>
                        <a:t>Здравствуйте/Добрый день.</a:t>
                      </a:r>
                      <a:endParaRPr lang="ru-RU" sz="28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Bonjour</a:t>
                      </a: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800" dirty="0" err="1">
                          <a:solidFill>
                            <a:schemeClr val="tx1"/>
                          </a:solidFill>
                          <a:effectLst/>
                        </a:rPr>
                        <a:t>Бонжур</a:t>
                      </a: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8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u="sng" dirty="0">
                          <a:solidFill>
                            <a:schemeClr val="tx1"/>
                          </a:solidFill>
                          <a:effectLst/>
                        </a:rPr>
                        <a:t>Здравствуйте/Добрый вечер.</a:t>
                      </a:r>
                      <a:endParaRPr lang="ru-RU" sz="28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Bonsoir</a:t>
                      </a: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800" dirty="0" err="1">
                          <a:solidFill>
                            <a:schemeClr val="tx1"/>
                          </a:solidFill>
                          <a:effectLst/>
                        </a:rPr>
                        <a:t>Бонсуар</a:t>
                      </a:r>
                      <a:r>
                        <a:rPr lang="ru-RU" sz="28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effectLst/>
                        </a:rPr>
                        <a:t> </a:t>
                      </a:r>
                      <a:endParaRPr lang="ru-RU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u="sng" dirty="0">
                          <a:effectLst/>
                        </a:rPr>
                        <a:t>Привет.</a:t>
                      </a:r>
                      <a:endParaRPr lang="ru-RU" sz="2800" b="1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800" b="1" dirty="0">
                          <a:effectLst/>
                        </a:rPr>
                        <a:t> </a:t>
                      </a:r>
                      <a:endParaRPr lang="ru-RU" sz="2800" b="1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1. </a:t>
                      </a:r>
                      <a:r>
                        <a:rPr lang="en-US" sz="2800" b="1" dirty="0">
                          <a:effectLst/>
                        </a:rPr>
                        <a:t>Salut.</a:t>
                      </a:r>
                      <a:endParaRPr lang="ru-RU" sz="2800" b="1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{Салю}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1. </a:t>
                      </a:r>
                      <a:r>
                        <a:rPr lang="en-US" sz="2800" b="1" dirty="0" err="1">
                          <a:effectLst/>
                        </a:rPr>
                        <a:t>Coucou</a:t>
                      </a:r>
                      <a:r>
                        <a:rPr lang="en-US" sz="2800" b="1" dirty="0">
                          <a:effectLst/>
                        </a:rPr>
                        <a:t>.</a:t>
                      </a:r>
                      <a:endParaRPr lang="ru-RU" sz="2800" b="1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{Куку}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b="1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ru-RU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800" u="none" strike="noStrike" dirty="0">
                          <a:effectLst/>
                        </a:rPr>
                        <a:t> </a:t>
                      </a:r>
                      <a:endParaRPr lang="ru-RU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710735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9BCBDF8F-23D0-41B5-9602-7B440696482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61320" y="3013920"/>
              <a:ext cx="4639680" cy="3013560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9BCBDF8F-23D0-41B5-9602-7B44069648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1960" y="3004560"/>
                <a:ext cx="4658400" cy="303228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Звук 10">
            <a:hlinkClick r:id="" action="ppaction://media"/>
            <a:extLst>
              <a:ext uri="{FF2B5EF4-FFF2-40B4-BE49-F238E27FC236}">
                <a16:creationId xmlns:a16="http://schemas.microsoft.com/office/drawing/2014/main" id="{5A937E98-962B-4A48-B2C2-6193910FA3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2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90"/>
    </mc:Choice>
    <mc:Fallback xmlns="">
      <p:transition spd="slow" advTm="65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C3D050BB-BE28-44D9-947A-AD9D4779E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229331"/>
              </p:ext>
            </p:extLst>
          </p:nvPr>
        </p:nvGraphicFramePr>
        <p:xfrm>
          <a:off x="0" y="671262"/>
          <a:ext cx="12192000" cy="64881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879867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232865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0293785"/>
                    </a:ext>
                  </a:extLst>
                </a:gridCol>
              </a:tblGrid>
              <a:tr h="62077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u="sng" dirty="0">
                          <a:solidFill>
                            <a:schemeClr val="tx1"/>
                          </a:solidFill>
                          <a:effectLst/>
                        </a:rPr>
                        <a:t>Как Вас зовут</a:t>
                      </a:r>
                      <a:r>
                        <a:rPr lang="fr-FR" sz="2400" u="sng" dirty="0">
                          <a:solidFill>
                            <a:schemeClr val="tx1"/>
                          </a:solidFill>
                          <a:effectLst/>
                        </a:rPr>
                        <a:t>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1. Comment vous appelez-vous?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Комман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вуз аппеле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ву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2. Vous vous appelez comment?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Ву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вуз аппеле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комман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u="sng" dirty="0">
                          <a:solidFill>
                            <a:schemeClr val="tx1"/>
                          </a:solidFill>
                          <a:effectLst/>
                        </a:rPr>
                        <a:t>Как тебя зовут</a:t>
                      </a:r>
                      <a:r>
                        <a:rPr lang="fr-FR" sz="2400" u="sng" dirty="0">
                          <a:solidFill>
                            <a:schemeClr val="tx1"/>
                          </a:solidFill>
                          <a:effectLst/>
                        </a:rPr>
                        <a:t>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1. Comment t’appelles-tu?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Комман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таппель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тю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2. Comment tu t’appelles?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Комман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тю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таппель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тю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u="sng" dirty="0">
                          <a:solidFill>
                            <a:schemeClr val="tx1"/>
                          </a:solidFill>
                          <a:effectLst/>
                        </a:rPr>
                        <a:t>Меня зовут</a:t>
                      </a:r>
                      <a:r>
                        <a:rPr lang="fr-FR" sz="2400" u="sng" dirty="0">
                          <a:solidFill>
                            <a:schemeClr val="tx1"/>
                          </a:solidFill>
                          <a:effectLst/>
                        </a:rPr>
                        <a:t> 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1. Je m’appelle…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2400" dirty="0">
                          <a:solidFill>
                            <a:schemeClr val="tx1"/>
                          </a:solidFill>
                          <a:effectLst/>
                        </a:rPr>
                        <a:t>Жё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мапель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…}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2. Je suis…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Жё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суи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…}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u="sng" dirty="0">
                          <a:solidFill>
                            <a:schemeClr val="tx1"/>
                          </a:solidFill>
                          <a:effectLst/>
                        </a:rPr>
                        <a:t>Моё имя</a:t>
                      </a:r>
                      <a:r>
                        <a:rPr lang="fr-FR" sz="2400" u="sng" dirty="0">
                          <a:solidFill>
                            <a:schemeClr val="tx1"/>
                          </a:solidFill>
                          <a:effectLst/>
                        </a:rPr>
                        <a:t>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1. Mon prénom est…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Мон </a:t>
                      </a:r>
                      <a:r>
                        <a:rPr lang="ru-RU" sz="2400" dirty="0" err="1">
                          <a:solidFill>
                            <a:schemeClr val="tx1"/>
                          </a:solidFill>
                          <a:effectLst/>
                        </a:rPr>
                        <a:t>преном</a:t>
                      </a: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 э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…}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u="sng" dirty="0">
                          <a:solidFill>
                            <a:schemeClr val="tx1"/>
                          </a:solidFill>
                          <a:effectLst/>
                        </a:rPr>
                        <a:t>Моя фамилия</a:t>
                      </a:r>
                      <a:r>
                        <a:rPr lang="fr-FR" sz="2400" u="sng" dirty="0">
                          <a:solidFill>
                            <a:schemeClr val="tx1"/>
                          </a:solidFill>
                          <a:effectLst/>
                        </a:rPr>
                        <a:t>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effectLst/>
                        </a:rPr>
                        <a:t>1. Mon nom est…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solidFill>
                            <a:schemeClr val="tx1"/>
                          </a:solidFill>
                          <a:effectLst/>
                        </a:rPr>
                        <a:t>{Мон ном э…}</a:t>
                      </a:r>
                      <a:endParaRPr lang="ru-RU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3708953"/>
                  </a:ext>
                </a:extLst>
              </a:tr>
            </a:tbl>
          </a:graphicData>
        </a:graphic>
      </p:graphicFrame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FF36990-6158-4635-8CA2-853A890648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04625"/>
              </p:ext>
            </p:extLst>
          </p:nvPr>
        </p:nvGraphicFramePr>
        <p:xfrm>
          <a:off x="0" y="0"/>
          <a:ext cx="12192000" cy="8076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649744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22441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8292681"/>
                    </a:ext>
                  </a:extLst>
                </a:gridCol>
              </a:tblGrid>
              <a:tr h="5214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Формальное общение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(на «Вы»)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Неформальное общение (на «ты»)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Ответы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5809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3" name="Рукописный ввод 22">
                <a:extLst>
                  <a:ext uri="{FF2B5EF4-FFF2-40B4-BE49-F238E27FC236}">
                    <a16:creationId xmlns:a16="http://schemas.microsoft.com/office/drawing/2014/main" id="{25A7FF1C-8E4E-4173-889F-29C8D780D34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4280" y="1370160"/>
              <a:ext cx="10639800" cy="5041080"/>
            </p14:xfrm>
          </p:contentPart>
        </mc:Choice>
        <mc:Fallback xmlns="">
          <p:pic>
            <p:nvPicPr>
              <p:cNvPr id="23" name="Рукописный ввод 22">
                <a:extLst>
                  <a:ext uri="{FF2B5EF4-FFF2-40B4-BE49-F238E27FC236}">
                    <a16:creationId xmlns:a16="http://schemas.microsoft.com/office/drawing/2014/main" id="{25A7FF1C-8E4E-4173-889F-29C8D780D3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4920" y="1360800"/>
                <a:ext cx="10658520" cy="505980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Звук 23">
            <a:hlinkClick r:id="" action="ppaction://media"/>
            <a:extLst>
              <a:ext uri="{FF2B5EF4-FFF2-40B4-BE49-F238E27FC236}">
                <a16:creationId xmlns:a16="http://schemas.microsoft.com/office/drawing/2014/main" id="{D9D89B23-61B3-4C69-ACF9-6AB0CE7A0D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0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300"/>
    </mc:Choice>
    <mc:Fallback xmlns="">
      <p:transition spd="slow" advTm="260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2A7C0712-77F2-4734-A85B-413951EA98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555285"/>
              </p:ext>
            </p:extLst>
          </p:nvPr>
        </p:nvGraphicFramePr>
        <p:xfrm>
          <a:off x="0" y="0"/>
          <a:ext cx="12192000" cy="8076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649744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22441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8292681"/>
                    </a:ext>
                  </a:extLst>
                </a:gridCol>
              </a:tblGrid>
              <a:tr h="5214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Формальное общение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(на «Вы»)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Неформальное общение (на «ты»)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Ответы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58094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6C0AB2CC-3AE5-45D0-BD3E-AFE4637F13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094379"/>
              </p:ext>
            </p:extLst>
          </p:nvPr>
        </p:nvGraphicFramePr>
        <p:xfrm>
          <a:off x="0" y="807625"/>
          <a:ext cx="12192000" cy="60503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58597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6330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95920391"/>
                    </a:ext>
                  </a:extLst>
                </a:gridCol>
              </a:tblGrid>
              <a:tr h="605037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Я рада с Вами познакомиться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1. Je suis heureux (se) de faire votre connaissance.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 dirty="0">
                          <a:solidFill>
                            <a:schemeClr val="tx1"/>
                          </a:solidFill>
                          <a:effectLst/>
                        </a:rPr>
                        <a:t>Жё суи зёрё 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з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)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дё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фэр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вотр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конэссанс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k-KZ" sz="3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2. Enchanté (e)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 dirty="0">
                          <a:solidFill>
                            <a:schemeClr val="tx1"/>
                          </a:solidFill>
                          <a:effectLst/>
                        </a:rPr>
                        <a:t>Аншантэ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>
                          <a:solidFill>
                            <a:schemeClr val="tx1"/>
                          </a:solidFill>
                          <a:effectLst/>
                        </a:rPr>
                        <a:t>Я рада с тобой познакомиться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1. Je suis heureux (se) de faire ta connaissance.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>
                          <a:solidFill>
                            <a:schemeClr val="tx1"/>
                          </a:solidFill>
                          <a:effectLst/>
                        </a:rPr>
                        <a:t>Жё суи ёрё </a:t>
                      </a: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ru-RU" sz="3200">
                          <a:solidFill>
                            <a:schemeClr val="tx1"/>
                          </a:solidFill>
                          <a:effectLst/>
                        </a:rPr>
                        <a:t>з</a:t>
                      </a: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) </a:t>
                      </a:r>
                      <a:r>
                        <a:rPr lang="ru-RU" sz="3200">
                          <a:solidFill>
                            <a:schemeClr val="tx1"/>
                          </a:solidFill>
                          <a:effectLst/>
                        </a:rPr>
                        <a:t>дё фэр та конэссанс</a:t>
                      </a: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2. Enchanté(e)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>
                          <a:solidFill>
                            <a:schemeClr val="tx1"/>
                          </a:solidFill>
                          <a:effectLst/>
                        </a:rPr>
                        <a:t>Аншантэ</a:t>
                      </a:r>
                      <a:r>
                        <a:rPr lang="fr-FR" sz="320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Спасибо, я тоже.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1.Merci,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moi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aussi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 dirty="0">
                          <a:solidFill>
                            <a:schemeClr val="tx1"/>
                          </a:solidFill>
                          <a:effectLst/>
                        </a:rPr>
                        <a:t>Мерси, муа оси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4041491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A01558EA-6B67-481D-B76E-EA2E4155E8F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8360" y="1397520"/>
              <a:ext cx="10146600" cy="4776120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A01558EA-6B67-481D-B76E-EA2E4155E8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9000" y="1388160"/>
                <a:ext cx="10165320" cy="479484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Звук 10">
            <a:hlinkClick r:id="" action="ppaction://media"/>
            <a:extLst>
              <a:ext uri="{FF2B5EF4-FFF2-40B4-BE49-F238E27FC236}">
                <a16:creationId xmlns:a16="http://schemas.microsoft.com/office/drawing/2014/main" id="{14751E15-3BF5-40BD-A464-9A887EA695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1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760"/>
    </mc:Choice>
    <mc:Fallback xmlns="">
      <p:transition spd="slow" advTm="208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 isNarration="1">
              <p:cMediaNode vol="80000" numSld="999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7ECBE26D-E741-403E-99BC-5823B6D161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326987"/>
              </p:ext>
            </p:extLst>
          </p:nvPr>
        </p:nvGraphicFramePr>
        <p:xfrm>
          <a:off x="0" y="517398"/>
          <a:ext cx="12192000" cy="64828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1663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9080587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93718935"/>
                    </a:ext>
                  </a:extLst>
                </a:gridCol>
              </a:tblGrid>
              <a:tr h="615197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Как Ваши дела</a:t>
                      </a:r>
                      <a:r>
                        <a:rPr lang="fr-FR" sz="3200" u="sng" dirty="0">
                          <a:solidFill>
                            <a:schemeClr val="tx1"/>
                          </a:solidFill>
                          <a:effectLst/>
                        </a:rPr>
                        <a:t>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1. Comment allez-vous?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kk-KZ" sz="3200">
                          <a:solidFill>
                            <a:schemeClr val="tx1"/>
                          </a:solidFill>
                          <a:effectLst/>
                        </a:rPr>
                        <a:t>Комман талле </a:t>
                      </a:r>
                      <a:r>
                        <a:rPr lang="kk-KZ" sz="3200" dirty="0">
                          <a:solidFill>
                            <a:schemeClr val="tx1"/>
                          </a:solidFill>
                          <a:effectLst/>
                        </a:rPr>
                        <a:t>ву?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2. Vous allez bien?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{Вуз алле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биен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Как твои дела</a:t>
                      </a:r>
                      <a:r>
                        <a:rPr lang="fr-FR" sz="3200" u="sng" dirty="0">
                          <a:solidFill>
                            <a:schemeClr val="tx1"/>
                          </a:solidFill>
                          <a:effectLst/>
                        </a:rPr>
                        <a:t>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1. Comment vas-tu?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Комман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ва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тю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Как дела?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Çа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va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?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Са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ва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?}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Хорошо.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1.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Çа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va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Са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ва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2. Bien.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{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Бьен</a:t>
                      </a: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u="sng" dirty="0">
                          <a:solidFill>
                            <a:schemeClr val="tx1"/>
                          </a:solidFill>
                          <a:effectLst/>
                        </a:rPr>
                        <a:t>Неплохо</a:t>
                      </a:r>
                      <a:r>
                        <a:rPr lang="fr-FR" sz="3200" u="sng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3200" dirty="0">
                          <a:solidFill>
                            <a:schemeClr val="tx1"/>
                          </a:solidFill>
                          <a:effectLst/>
                        </a:rPr>
                        <a:t>2. Pas mal.</a:t>
                      </a:r>
                      <a:endParaRPr lang="ru-RU" sz="3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{Па </a:t>
                      </a:r>
                      <a:r>
                        <a:rPr lang="ru-RU" sz="3200" dirty="0" err="1">
                          <a:solidFill>
                            <a:schemeClr val="tx1"/>
                          </a:solidFill>
                          <a:effectLst/>
                        </a:rPr>
                        <a:t>маль</a:t>
                      </a:r>
                      <a:r>
                        <a:rPr lang="ru-RU" sz="3200" dirty="0">
                          <a:solidFill>
                            <a:schemeClr val="tx1"/>
                          </a:solidFill>
                          <a:effectLst/>
                        </a:rPr>
                        <a:t>} </a:t>
                      </a:r>
                    </a:p>
                  </a:txBody>
                  <a:tcPr marL="0" marR="182880" marT="121920" marB="12192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98389"/>
                  </a:ext>
                </a:extLst>
              </a:tr>
            </a:tbl>
          </a:graphicData>
        </a:graphic>
      </p:graphicFrame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92EEFCB-44F4-4FBB-92A4-F1A659E16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027996"/>
              </p:ext>
            </p:extLst>
          </p:nvPr>
        </p:nvGraphicFramePr>
        <p:xfrm>
          <a:off x="0" y="-101599"/>
          <a:ext cx="12192000" cy="8076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649744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22441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8292681"/>
                    </a:ext>
                  </a:extLst>
                </a:gridCol>
              </a:tblGrid>
              <a:tr h="6400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Формальное общение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(на «Вы»)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Неформальное общение (на «ты»)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920"/>
                        </a:spcAft>
                      </a:pPr>
                      <a:r>
                        <a:rPr lang="ru-RU" sz="1800" b="0" dirty="0">
                          <a:solidFill>
                            <a:schemeClr val="tx1"/>
                          </a:solidFill>
                          <a:effectLst/>
                        </a:rPr>
                        <a:t>Ответы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175236" marT="116824" marB="116824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5809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27D29683-3F19-4E3F-9C84-98AF8E468FF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24520" y="1616400"/>
              <a:ext cx="9279000" cy="47491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27D29683-3F19-4E3F-9C84-98AF8E468F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5160" y="1607040"/>
                <a:ext cx="9297720" cy="47678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Звук 7">
            <a:hlinkClick r:id="" action="ppaction://media"/>
            <a:extLst>
              <a:ext uri="{FF2B5EF4-FFF2-40B4-BE49-F238E27FC236}">
                <a16:creationId xmlns:a16="http://schemas.microsoft.com/office/drawing/2014/main" id="{14B7C571-427E-4260-AEC4-BCAC9390B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5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94"/>
    </mc:Choice>
    <mc:Fallback xmlns="">
      <p:transition spd="slow" advTm="121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186679FD0A49024C990DBF628A504220" ma:contentTypeVersion="2" ma:contentTypeDescription="Создание документа." ma:contentTypeScope="" ma:versionID="f1437fb782811ac0452226eb5f657f65">
  <xsd:schema xmlns:xsd="http://www.w3.org/2001/XMLSchema" xmlns:xs="http://www.w3.org/2001/XMLSchema" xmlns:p="http://schemas.microsoft.com/office/2006/metadata/properties" xmlns:ns2="52ad687b-d88e-4c84-9e90-c56e7c0a23e1" targetNamespace="http://schemas.microsoft.com/office/2006/metadata/properties" ma:root="true" ma:fieldsID="7670650e689363298afab620763d7825" ns2:_="">
    <xsd:import namespace="52ad687b-d88e-4c84-9e90-c56e7c0a23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ad687b-d88e-4c84-9e90-c56e7c0a23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D4458D-D3C2-45DB-B5C4-C507A66A30A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060B1AA-D848-4F62-87DE-C4A8577D27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3E576-FE37-4ADB-94C6-BF49BFF45A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ad687b-d88e-4c84-9e90-c56e7c0a23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591</Words>
  <Application>Microsoft Office PowerPoint</Application>
  <PresentationFormat>Широкоэкранный</PresentationFormat>
  <Paragraphs>161</Paragraphs>
  <Slides>15</Slides>
  <Notes>1</Notes>
  <HiddenSlides>0</HiddenSlides>
  <MMClips>8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Тема Office</vt:lpstr>
      <vt:lpstr>Bonjour !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Merci ! Et bonne soirée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Bonjour !</dc:title>
  <dc:creator>Zhamilya B. Nusip</dc:creator>
  <cp:lastModifiedBy>Zhamilya B. Nusip</cp:lastModifiedBy>
  <cp:revision>74</cp:revision>
  <dcterms:created xsi:type="dcterms:W3CDTF">2021-01-11T09:34:03Z</dcterms:created>
  <dcterms:modified xsi:type="dcterms:W3CDTF">2021-02-01T14:48:10Z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0x010100186679FD0A49024C990DBF628A504220</vt:lpwstr>
  </property>
</Properties>
</file>

<file path=docProps/thumbnail.jpeg>
</file>